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753600" cy="7315200"/>
  <p:notesSz cx="6858000" cy="9144000"/>
  <p:embeddedFontLst>
    <p:embeddedFont>
      <p:font typeface="Bernoru" panose="020B0604020202020204" charset="0"/>
      <p:regular r:id="rId7"/>
    </p:embeddedFont>
    <p:embeddedFont>
      <p:font typeface="Futura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EDFF"/>
    <a:srgbClr val="FFF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13" d="100"/>
          <a:sy n="113" d="100"/>
        </p:scale>
        <p:origin x="13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3CED9-A50A-4F4F-9B8E-061ED4B3D796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EA0A4-D217-49EA-B347-12F1C06D68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2893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AEA0A4-D217-49EA-B347-12F1C06D681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3017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Rechthoek: afgeronde hoeken 201">
            <a:extLst>
              <a:ext uri="{FF2B5EF4-FFF2-40B4-BE49-F238E27FC236}">
                <a16:creationId xmlns:a16="http://schemas.microsoft.com/office/drawing/2014/main" id="{9326B76F-BCBE-A2AB-DC1F-0EC62B5071E0}"/>
              </a:ext>
            </a:extLst>
          </p:cNvPr>
          <p:cNvSpPr/>
          <p:nvPr/>
        </p:nvSpPr>
        <p:spPr>
          <a:xfrm>
            <a:off x="9372600" y="1323857"/>
            <a:ext cx="202278" cy="429574"/>
          </a:xfrm>
          <a:prstGeom prst="roundRect">
            <a:avLst>
              <a:gd name="adj" fmla="val 50000"/>
            </a:avLst>
          </a:prstGeom>
          <a:solidFill>
            <a:srgbClr val="F3ED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AutoShape 2"/>
          <p:cNvSpPr/>
          <p:nvPr/>
        </p:nvSpPr>
        <p:spPr>
          <a:xfrm flipH="1" flipV="1">
            <a:off x="2405295" y="6089830"/>
            <a:ext cx="829501" cy="11599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sp>
        <p:nvSpPr>
          <p:cNvPr id="3" name="TextBox 3"/>
          <p:cNvSpPr txBox="1"/>
          <p:nvPr/>
        </p:nvSpPr>
        <p:spPr>
          <a:xfrm>
            <a:off x="5486553" y="622248"/>
            <a:ext cx="4413081" cy="2790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32"/>
              </a:lnSpc>
            </a:pPr>
            <a:r>
              <a:rPr lang="en-US" sz="1899" dirty="0">
                <a:solidFill>
                  <a:srgbClr val="000000"/>
                </a:solidFill>
                <a:latin typeface="Bernoru"/>
                <a:ea typeface="Bernoru"/>
                <a:cs typeface="Bernoru"/>
                <a:sym typeface="Bernoru"/>
              </a:rPr>
              <a:t>WACHT @CTIEF PROCES</a:t>
            </a:r>
          </a:p>
        </p:txBody>
      </p:sp>
      <p:sp>
        <p:nvSpPr>
          <p:cNvPr id="5" name="Freeform 5"/>
          <p:cNvSpPr/>
          <p:nvPr/>
        </p:nvSpPr>
        <p:spPr>
          <a:xfrm>
            <a:off x="2977129" y="1323857"/>
            <a:ext cx="6583582" cy="809743"/>
          </a:xfrm>
          <a:custGeom>
            <a:avLst/>
            <a:gdLst/>
            <a:ahLst/>
            <a:cxnLst/>
            <a:rect l="l" t="t" r="r" b="b"/>
            <a:pathLst>
              <a:path w="2464722" h="308018">
                <a:moveTo>
                  <a:pt x="41881" y="0"/>
                </a:moveTo>
                <a:lnTo>
                  <a:pt x="2422841" y="0"/>
                </a:lnTo>
                <a:cubicBezTo>
                  <a:pt x="2445971" y="0"/>
                  <a:pt x="2464722" y="18751"/>
                  <a:pt x="2464722" y="41881"/>
                </a:cubicBezTo>
                <a:lnTo>
                  <a:pt x="2464722" y="266137"/>
                </a:lnTo>
                <a:cubicBezTo>
                  <a:pt x="2464722" y="289267"/>
                  <a:pt x="2445971" y="308018"/>
                  <a:pt x="2422841" y="308018"/>
                </a:cubicBezTo>
                <a:lnTo>
                  <a:pt x="41881" y="308018"/>
                </a:lnTo>
                <a:cubicBezTo>
                  <a:pt x="18751" y="308018"/>
                  <a:pt x="0" y="289267"/>
                  <a:pt x="0" y="266137"/>
                </a:cubicBezTo>
                <a:lnTo>
                  <a:pt x="0" y="41881"/>
                </a:lnTo>
                <a:cubicBezTo>
                  <a:pt x="0" y="18751"/>
                  <a:pt x="18751" y="0"/>
                  <a:pt x="41881" y="0"/>
                </a:cubicBezTo>
                <a:close/>
              </a:path>
            </a:pathLst>
          </a:custGeom>
          <a:solidFill>
            <a:srgbClr val="F3EDFF"/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6" name="TextBox 6"/>
          <p:cNvSpPr txBox="1"/>
          <p:nvPr/>
        </p:nvSpPr>
        <p:spPr>
          <a:xfrm>
            <a:off x="2977129" y="1260188"/>
            <a:ext cx="6583588" cy="908800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299"/>
              </a:lnSpc>
            </a:pPr>
            <a:endParaRPr/>
          </a:p>
        </p:txBody>
      </p:sp>
      <p:grpSp>
        <p:nvGrpSpPr>
          <p:cNvPr id="7" name="Group 7"/>
          <p:cNvGrpSpPr/>
          <p:nvPr/>
        </p:nvGrpSpPr>
        <p:grpSpPr>
          <a:xfrm>
            <a:off x="4938991" y="3050111"/>
            <a:ext cx="2810960" cy="3978232"/>
            <a:chOff x="0" y="-28575"/>
            <a:chExt cx="1041096" cy="112929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041096" cy="947706"/>
            </a:xfrm>
            <a:custGeom>
              <a:avLst/>
              <a:gdLst/>
              <a:ahLst/>
              <a:cxnLst/>
              <a:rect l="l" t="t" r="r" b="b"/>
              <a:pathLst>
                <a:path w="1041096" h="1100717">
                  <a:moveTo>
                    <a:pt x="99151" y="0"/>
                  </a:moveTo>
                  <a:lnTo>
                    <a:pt x="941946" y="0"/>
                  </a:lnTo>
                  <a:cubicBezTo>
                    <a:pt x="968242" y="0"/>
                    <a:pt x="993461" y="10446"/>
                    <a:pt x="1012056" y="29041"/>
                  </a:cubicBezTo>
                  <a:cubicBezTo>
                    <a:pt x="1030650" y="47635"/>
                    <a:pt x="1041096" y="72854"/>
                    <a:pt x="1041096" y="99151"/>
                  </a:cubicBezTo>
                  <a:lnTo>
                    <a:pt x="1041096" y="1001566"/>
                  </a:lnTo>
                  <a:cubicBezTo>
                    <a:pt x="1041096" y="1027863"/>
                    <a:pt x="1030650" y="1053082"/>
                    <a:pt x="1012056" y="1071677"/>
                  </a:cubicBezTo>
                  <a:cubicBezTo>
                    <a:pt x="993461" y="1090271"/>
                    <a:pt x="968242" y="1100717"/>
                    <a:pt x="941946" y="1100717"/>
                  </a:cubicBezTo>
                  <a:lnTo>
                    <a:pt x="99151" y="1100717"/>
                  </a:lnTo>
                  <a:cubicBezTo>
                    <a:pt x="72854" y="1100717"/>
                    <a:pt x="47635" y="1090271"/>
                    <a:pt x="29041" y="1071677"/>
                  </a:cubicBezTo>
                  <a:cubicBezTo>
                    <a:pt x="10446" y="1053082"/>
                    <a:pt x="0" y="1027863"/>
                    <a:pt x="0" y="1001566"/>
                  </a:cubicBezTo>
                  <a:lnTo>
                    <a:pt x="0" y="99151"/>
                  </a:lnTo>
                  <a:cubicBezTo>
                    <a:pt x="0" y="72854"/>
                    <a:pt x="10446" y="47635"/>
                    <a:pt x="29041" y="29041"/>
                  </a:cubicBezTo>
                  <a:cubicBezTo>
                    <a:pt x="47635" y="10446"/>
                    <a:pt x="72854" y="0"/>
                    <a:pt x="99151" y="0"/>
                  </a:cubicBezTo>
                  <a:close/>
                </a:path>
              </a:pathLst>
            </a:custGeom>
            <a:solidFill>
              <a:srgbClr val="F3ED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1041096" cy="11292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299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7407186" y="1320635"/>
            <a:ext cx="2169253" cy="3686733"/>
            <a:chOff x="0" y="0"/>
            <a:chExt cx="805972" cy="1902056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05972" cy="1902056"/>
            </a:xfrm>
            <a:custGeom>
              <a:avLst/>
              <a:gdLst/>
              <a:ahLst/>
              <a:cxnLst/>
              <a:rect l="l" t="t" r="r" b="b"/>
              <a:pathLst>
                <a:path w="805972" h="1902056">
                  <a:moveTo>
                    <a:pt x="128076" y="0"/>
                  </a:moveTo>
                  <a:lnTo>
                    <a:pt x="677896" y="0"/>
                  </a:lnTo>
                  <a:cubicBezTo>
                    <a:pt x="748630" y="0"/>
                    <a:pt x="805972" y="57342"/>
                    <a:pt x="805972" y="128076"/>
                  </a:cubicBezTo>
                  <a:lnTo>
                    <a:pt x="805972" y="1773980"/>
                  </a:lnTo>
                  <a:cubicBezTo>
                    <a:pt x="805972" y="1844715"/>
                    <a:pt x="748630" y="1902056"/>
                    <a:pt x="677896" y="1902056"/>
                  </a:cubicBezTo>
                  <a:lnTo>
                    <a:pt x="128076" y="1902056"/>
                  </a:lnTo>
                  <a:cubicBezTo>
                    <a:pt x="57342" y="1902056"/>
                    <a:pt x="0" y="1844715"/>
                    <a:pt x="0" y="1773980"/>
                  </a:cubicBezTo>
                  <a:lnTo>
                    <a:pt x="0" y="128076"/>
                  </a:lnTo>
                  <a:cubicBezTo>
                    <a:pt x="0" y="57342"/>
                    <a:pt x="57342" y="0"/>
                    <a:pt x="128076" y="0"/>
                  </a:cubicBezTo>
                  <a:close/>
                </a:path>
              </a:pathLst>
            </a:custGeom>
            <a:solidFill>
              <a:srgbClr val="F3EDFF"/>
            </a:solidFill>
          </p:spPr>
          <p:txBody>
            <a:bodyPr/>
            <a:lstStyle/>
            <a:p>
              <a:endParaRPr lang="nl-NL" dirty="0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805972" cy="19306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29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5158680" y="3349218"/>
            <a:ext cx="1851720" cy="765582"/>
            <a:chOff x="0" y="0"/>
            <a:chExt cx="1409823" cy="582883"/>
          </a:xfrm>
        </p:grpSpPr>
        <p:sp>
          <p:nvSpPr>
            <p:cNvPr id="15" name="Freeform 15"/>
            <p:cNvSpPr/>
            <p:nvPr/>
          </p:nvSpPr>
          <p:spPr>
            <a:xfrm>
              <a:off x="38100" y="44450"/>
              <a:ext cx="1372993" cy="538433"/>
            </a:xfrm>
            <a:custGeom>
              <a:avLst/>
              <a:gdLst/>
              <a:ahLst/>
              <a:cxnLst/>
              <a:rect l="l" t="t" r="r" b="b"/>
              <a:pathLst>
                <a:path w="1372993" h="538433">
                  <a:moveTo>
                    <a:pt x="2540" y="507953"/>
                  </a:moveTo>
                  <a:cubicBezTo>
                    <a:pt x="0" y="516843"/>
                    <a:pt x="5080" y="523193"/>
                    <a:pt x="12138" y="524463"/>
                  </a:cubicBezTo>
                  <a:cubicBezTo>
                    <a:pt x="20161" y="525733"/>
                    <a:pt x="27181" y="525733"/>
                    <a:pt x="35205" y="525733"/>
                  </a:cubicBezTo>
                  <a:cubicBezTo>
                    <a:pt x="67298" y="527003"/>
                    <a:pt x="99391" y="527003"/>
                    <a:pt x="132488" y="528273"/>
                  </a:cubicBezTo>
                  <a:cubicBezTo>
                    <a:pt x="150540" y="529543"/>
                    <a:pt x="168593" y="530813"/>
                    <a:pt x="185642" y="532083"/>
                  </a:cubicBezTo>
                  <a:cubicBezTo>
                    <a:pt x="215730" y="533353"/>
                    <a:pt x="244814" y="533353"/>
                    <a:pt x="274902" y="534623"/>
                  </a:cubicBezTo>
                  <a:cubicBezTo>
                    <a:pt x="286937" y="534623"/>
                    <a:pt x="297969" y="534623"/>
                    <a:pt x="310004" y="533353"/>
                  </a:cubicBezTo>
                  <a:cubicBezTo>
                    <a:pt x="315018" y="533353"/>
                    <a:pt x="321036" y="532083"/>
                    <a:pt x="326051" y="532083"/>
                  </a:cubicBezTo>
                  <a:cubicBezTo>
                    <a:pt x="346109" y="533353"/>
                    <a:pt x="747276" y="524463"/>
                    <a:pt x="767334" y="525733"/>
                  </a:cubicBezTo>
                  <a:cubicBezTo>
                    <a:pt x="795415" y="527003"/>
                    <a:pt x="872640" y="527003"/>
                    <a:pt x="900722" y="527003"/>
                  </a:cubicBezTo>
                  <a:cubicBezTo>
                    <a:pt x="911754" y="527003"/>
                    <a:pt x="921783" y="525733"/>
                    <a:pt x="932815" y="525733"/>
                  </a:cubicBezTo>
                  <a:lnTo>
                    <a:pt x="986973" y="529543"/>
                  </a:lnTo>
                  <a:cubicBezTo>
                    <a:pt x="1026086" y="532083"/>
                    <a:pt x="1064197" y="529543"/>
                    <a:pt x="1103311" y="533353"/>
                  </a:cubicBezTo>
                  <a:cubicBezTo>
                    <a:pt x="1168500" y="538433"/>
                    <a:pt x="1234693" y="532083"/>
                    <a:pt x="1308223" y="537163"/>
                  </a:cubicBezTo>
                  <a:cubicBezTo>
                    <a:pt x="1328543" y="538433"/>
                    <a:pt x="1348863" y="537163"/>
                    <a:pt x="1371723" y="537163"/>
                  </a:cubicBezTo>
                  <a:lnTo>
                    <a:pt x="1371723" y="477473"/>
                  </a:lnTo>
                  <a:cubicBezTo>
                    <a:pt x="1370453" y="438950"/>
                    <a:pt x="1369183" y="422128"/>
                    <a:pt x="1369183" y="404255"/>
                  </a:cubicBezTo>
                  <a:cubicBezTo>
                    <a:pt x="1369183" y="383578"/>
                    <a:pt x="1372993" y="362551"/>
                    <a:pt x="1366643" y="341874"/>
                  </a:cubicBezTo>
                  <a:cubicBezTo>
                    <a:pt x="1359023" y="328206"/>
                    <a:pt x="1347593" y="58705"/>
                    <a:pt x="1347593" y="45038"/>
                  </a:cubicBezTo>
                  <a:cubicBezTo>
                    <a:pt x="1345053" y="35575"/>
                    <a:pt x="1343783" y="25763"/>
                    <a:pt x="1341243" y="16300"/>
                  </a:cubicBezTo>
                  <a:cubicBezTo>
                    <a:pt x="1341243" y="13497"/>
                    <a:pt x="1339973" y="10693"/>
                    <a:pt x="1338703" y="6350"/>
                  </a:cubicBezTo>
                  <a:cubicBezTo>
                    <a:pt x="1328543" y="3810"/>
                    <a:pt x="1319653" y="2540"/>
                    <a:pt x="1309493" y="1270"/>
                  </a:cubicBezTo>
                  <a:cubicBezTo>
                    <a:pt x="1301873" y="0"/>
                    <a:pt x="1294253" y="1270"/>
                    <a:pt x="1287903" y="1270"/>
                  </a:cubicBezTo>
                  <a:lnTo>
                    <a:pt x="7123" y="6350"/>
                  </a:lnTo>
                  <a:lnTo>
                    <a:pt x="2540" y="507953"/>
                  </a:lnTo>
                  <a:close/>
                </a:path>
              </a:pathLst>
            </a:custGeom>
            <a:solidFill>
              <a:srgbClr val="D3BDFD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1430" y="16510"/>
              <a:ext cx="1348863" cy="528273"/>
            </a:xfrm>
            <a:custGeom>
              <a:avLst/>
              <a:gdLst/>
              <a:ahLst/>
              <a:cxnLst/>
              <a:rect l="l" t="t" r="r" b="b"/>
              <a:pathLst>
                <a:path w="1348863" h="528273">
                  <a:moveTo>
                    <a:pt x="1348863" y="528273"/>
                  </a:moveTo>
                  <a:lnTo>
                    <a:pt x="0" y="520653"/>
                  </a:lnTo>
                  <a:lnTo>
                    <a:pt x="0" y="190731"/>
                  </a:lnTo>
                  <a:lnTo>
                    <a:pt x="7620" y="20320"/>
                  </a:lnTo>
                  <a:lnTo>
                    <a:pt x="668639" y="0"/>
                  </a:lnTo>
                  <a:lnTo>
                    <a:pt x="1327273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-3810" y="0"/>
              <a:ext cx="1378073" cy="554943"/>
            </a:xfrm>
            <a:custGeom>
              <a:avLst/>
              <a:gdLst/>
              <a:ahLst/>
              <a:cxnLst/>
              <a:rect l="l" t="t" r="r" b="b"/>
              <a:pathLst>
                <a:path w="1378073" h="554943">
                  <a:moveTo>
                    <a:pt x="1343783" y="21590"/>
                  </a:moveTo>
                  <a:cubicBezTo>
                    <a:pt x="1345053" y="34290"/>
                    <a:pt x="1345053" y="44450"/>
                    <a:pt x="1346323" y="52690"/>
                  </a:cubicBezTo>
                  <a:cubicBezTo>
                    <a:pt x="1348863" y="62152"/>
                    <a:pt x="1350133" y="71965"/>
                    <a:pt x="1352673" y="81427"/>
                  </a:cubicBezTo>
                  <a:cubicBezTo>
                    <a:pt x="1352673" y="95095"/>
                    <a:pt x="1365373" y="364596"/>
                    <a:pt x="1371723" y="378263"/>
                  </a:cubicBezTo>
                  <a:cubicBezTo>
                    <a:pt x="1378073" y="398940"/>
                    <a:pt x="1374263" y="419967"/>
                    <a:pt x="1374263" y="440644"/>
                  </a:cubicBezTo>
                  <a:cubicBezTo>
                    <a:pt x="1374263" y="458868"/>
                    <a:pt x="1375533" y="475690"/>
                    <a:pt x="1376803" y="493983"/>
                  </a:cubicBezTo>
                  <a:lnTo>
                    <a:pt x="1376803" y="553673"/>
                  </a:lnTo>
                  <a:cubicBezTo>
                    <a:pt x="1353943" y="553673"/>
                    <a:pt x="1333623" y="554943"/>
                    <a:pt x="1313303" y="553673"/>
                  </a:cubicBezTo>
                  <a:cubicBezTo>
                    <a:pt x="1247518" y="548593"/>
                    <a:pt x="1181326" y="554943"/>
                    <a:pt x="1116136" y="549863"/>
                  </a:cubicBezTo>
                  <a:cubicBezTo>
                    <a:pt x="1077022" y="546053"/>
                    <a:pt x="1038912" y="548593"/>
                    <a:pt x="999798" y="546053"/>
                  </a:cubicBezTo>
                  <a:lnTo>
                    <a:pt x="945640" y="542243"/>
                  </a:lnTo>
                  <a:cubicBezTo>
                    <a:pt x="934608" y="542243"/>
                    <a:pt x="924579" y="543513"/>
                    <a:pt x="913547" y="543513"/>
                  </a:cubicBezTo>
                  <a:cubicBezTo>
                    <a:pt x="885465" y="542243"/>
                    <a:pt x="808241" y="543513"/>
                    <a:pt x="780159" y="542243"/>
                  </a:cubicBezTo>
                  <a:cubicBezTo>
                    <a:pt x="760101" y="540973"/>
                    <a:pt x="358934" y="549863"/>
                    <a:pt x="338876" y="548593"/>
                  </a:cubicBezTo>
                  <a:cubicBezTo>
                    <a:pt x="333861" y="548593"/>
                    <a:pt x="327844" y="549863"/>
                    <a:pt x="322829" y="549863"/>
                  </a:cubicBezTo>
                  <a:cubicBezTo>
                    <a:pt x="310794" y="549863"/>
                    <a:pt x="299762" y="551133"/>
                    <a:pt x="287727" y="551133"/>
                  </a:cubicBezTo>
                  <a:cubicBezTo>
                    <a:pt x="257640" y="551133"/>
                    <a:pt x="228555" y="549863"/>
                    <a:pt x="198468" y="548593"/>
                  </a:cubicBezTo>
                  <a:cubicBezTo>
                    <a:pt x="180415" y="547323"/>
                    <a:pt x="162363" y="546053"/>
                    <a:pt x="145313" y="544783"/>
                  </a:cubicBezTo>
                  <a:cubicBezTo>
                    <a:pt x="113220" y="543513"/>
                    <a:pt x="81126" y="542243"/>
                    <a:pt x="48030" y="542243"/>
                  </a:cubicBezTo>
                  <a:cubicBezTo>
                    <a:pt x="38100" y="542243"/>
                    <a:pt x="29210" y="542243"/>
                    <a:pt x="19050" y="540973"/>
                  </a:cubicBezTo>
                  <a:cubicBezTo>
                    <a:pt x="10160" y="539703"/>
                    <a:pt x="5080" y="533353"/>
                    <a:pt x="7620" y="524463"/>
                  </a:cubicBezTo>
                  <a:cubicBezTo>
                    <a:pt x="16510" y="493213"/>
                    <a:pt x="12700" y="484451"/>
                    <a:pt x="11430" y="475339"/>
                  </a:cubicBezTo>
                  <a:cubicBezTo>
                    <a:pt x="10160" y="456765"/>
                    <a:pt x="6350" y="438542"/>
                    <a:pt x="7620" y="419967"/>
                  </a:cubicBezTo>
                  <a:cubicBezTo>
                    <a:pt x="5080" y="396837"/>
                    <a:pt x="0" y="110515"/>
                    <a:pt x="7620" y="87034"/>
                  </a:cubicBezTo>
                  <a:cubicBezTo>
                    <a:pt x="8890" y="82479"/>
                    <a:pt x="7620" y="77572"/>
                    <a:pt x="8890" y="73016"/>
                  </a:cubicBezTo>
                  <a:cubicBezTo>
                    <a:pt x="10160" y="65657"/>
                    <a:pt x="12700" y="57596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6054" y="30480"/>
                    <a:pt x="72100" y="29210"/>
                  </a:cubicBezTo>
                  <a:cubicBezTo>
                    <a:pt x="99179" y="25400"/>
                    <a:pt x="126258" y="22860"/>
                    <a:pt x="154339" y="20320"/>
                  </a:cubicBezTo>
                  <a:cubicBezTo>
                    <a:pt x="173395" y="17780"/>
                    <a:pt x="192450" y="16510"/>
                    <a:pt x="210503" y="13970"/>
                  </a:cubicBezTo>
                  <a:cubicBezTo>
                    <a:pt x="228555" y="11430"/>
                    <a:pt x="247611" y="8890"/>
                    <a:pt x="265663" y="8890"/>
                  </a:cubicBezTo>
                  <a:cubicBezTo>
                    <a:pt x="285721" y="7620"/>
                    <a:pt x="305780" y="10160"/>
                    <a:pt x="325838" y="8890"/>
                  </a:cubicBezTo>
                  <a:cubicBezTo>
                    <a:pt x="350911" y="8890"/>
                    <a:pt x="805232" y="6350"/>
                    <a:pt x="830305" y="5080"/>
                  </a:cubicBezTo>
                  <a:cubicBezTo>
                    <a:pt x="854375" y="3810"/>
                    <a:pt x="878445" y="2540"/>
                    <a:pt x="903518" y="2540"/>
                  </a:cubicBezTo>
                  <a:cubicBezTo>
                    <a:pt x="944638" y="1270"/>
                    <a:pt x="984754" y="0"/>
                    <a:pt x="1025874" y="0"/>
                  </a:cubicBezTo>
                  <a:cubicBezTo>
                    <a:pt x="1042923" y="0"/>
                    <a:pt x="1060976" y="2540"/>
                    <a:pt x="1078025" y="2540"/>
                  </a:cubicBezTo>
                  <a:cubicBezTo>
                    <a:pt x="1125163" y="3810"/>
                    <a:pt x="1173302" y="5080"/>
                    <a:pt x="1220440" y="7620"/>
                  </a:cubicBezTo>
                  <a:cubicBezTo>
                    <a:pt x="1245513" y="8890"/>
                    <a:pt x="1270585" y="12700"/>
                    <a:pt x="1295658" y="16510"/>
                  </a:cubicBezTo>
                  <a:lnTo>
                    <a:pt x="1313303" y="16510"/>
                  </a:lnTo>
                  <a:cubicBezTo>
                    <a:pt x="1324733" y="17780"/>
                    <a:pt x="1333623" y="20320"/>
                    <a:pt x="1343783" y="21590"/>
                  </a:cubicBezTo>
                  <a:close/>
                  <a:moveTo>
                    <a:pt x="1353943" y="537163"/>
                  </a:moveTo>
                  <a:cubicBezTo>
                    <a:pt x="1355213" y="520653"/>
                    <a:pt x="1356483" y="507953"/>
                    <a:pt x="1356483" y="495253"/>
                  </a:cubicBezTo>
                  <a:cubicBezTo>
                    <a:pt x="1355213" y="473938"/>
                    <a:pt x="1353943" y="455364"/>
                    <a:pt x="1353943" y="435388"/>
                  </a:cubicBezTo>
                  <a:cubicBezTo>
                    <a:pt x="1353943" y="426276"/>
                    <a:pt x="1356483" y="417164"/>
                    <a:pt x="1355213" y="408052"/>
                  </a:cubicBezTo>
                  <a:cubicBezTo>
                    <a:pt x="1355213" y="399641"/>
                    <a:pt x="1353943" y="390880"/>
                    <a:pt x="1352673" y="382469"/>
                  </a:cubicBezTo>
                  <a:cubicBezTo>
                    <a:pt x="1347593" y="369502"/>
                    <a:pt x="1336163" y="101053"/>
                    <a:pt x="1336163" y="88086"/>
                  </a:cubicBezTo>
                  <a:cubicBezTo>
                    <a:pt x="1333623" y="77222"/>
                    <a:pt x="1331083" y="66007"/>
                    <a:pt x="1328543" y="55143"/>
                  </a:cubicBezTo>
                  <a:cubicBezTo>
                    <a:pt x="1327273" y="44450"/>
                    <a:pt x="1326003" y="43180"/>
                    <a:pt x="1309699" y="41910"/>
                  </a:cubicBezTo>
                  <a:cubicBezTo>
                    <a:pt x="1306690" y="41910"/>
                    <a:pt x="1304685" y="41910"/>
                    <a:pt x="1301676" y="40640"/>
                  </a:cubicBezTo>
                  <a:cubicBezTo>
                    <a:pt x="1276603" y="36830"/>
                    <a:pt x="1250527" y="31750"/>
                    <a:pt x="1225454" y="30480"/>
                  </a:cubicBezTo>
                  <a:cubicBezTo>
                    <a:pt x="1164276" y="26670"/>
                    <a:pt x="1102095" y="25400"/>
                    <a:pt x="1040918" y="22860"/>
                  </a:cubicBezTo>
                  <a:lnTo>
                    <a:pt x="968708" y="22860"/>
                  </a:lnTo>
                  <a:cubicBezTo>
                    <a:pt x="936614" y="22860"/>
                    <a:pt x="904521" y="22860"/>
                    <a:pt x="873430" y="24130"/>
                  </a:cubicBezTo>
                  <a:cubicBezTo>
                    <a:pt x="846352" y="25400"/>
                    <a:pt x="390025" y="29210"/>
                    <a:pt x="362946" y="29210"/>
                  </a:cubicBezTo>
                  <a:cubicBezTo>
                    <a:pt x="318818" y="29210"/>
                    <a:pt x="274689" y="26670"/>
                    <a:pt x="230561" y="33020"/>
                  </a:cubicBezTo>
                  <a:cubicBezTo>
                    <a:pt x="207494" y="36830"/>
                    <a:pt x="185430" y="36830"/>
                    <a:pt x="163366" y="38100"/>
                  </a:cubicBezTo>
                  <a:cubicBezTo>
                    <a:pt x="125255" y="41910"/>
                    <a:pt x="87144" y="45720"/>
                    <a:pt x="49033" y="50800"/>
                  </a:cubicBezTo>
                  <a:cubicBezTo>
                    <a:pt x="36830" y="50800"/>
                    <a:pt x="34290" y="52339"/>
                    <a:pt x="33020" y="56545"/>
                  </a:cubicBezTo>
                  <a:cubicBezTo>
                    <a:pt x="31750" y="62853"/>
                    <a:pt x="31750" y="69161"/>
                    <a:pt x="30480" y="75469"/>
                  </a:cubicBezTo>
                  <a:cubicBezTo>
                    <a:pt x="29210" y="85983"/>
                    <a:pt x="26670" y="96146"/>
                    <a:pt x="25400" y="106660"/>
                  </a:cubicBezTo>
                  <a:cubicBezTo>
                    <a:pt x="20320" y="117875"/>
                    <a:pt x="26670" y="391931"/>
                    <a:pt x="29210" y="403146"/>
                  </a:cubicBezTo>
                  <a:cubicBezTo>
                    <a:pt x="29210" y="415061"/>
                    <a:pt x="29210" y="427327"/>
                    <a:pt x="30480" y="439243"/>
                  </a:cubicBezTo>
                  <a:cubicBezTo>
                    <a:pt x="30480" y="448004"/>
                    <a:pt x="33020" y="456765"/>
                    <a:pt x="33020" y="465527"/>
                  </a:cubicBezTo>
                  <a:cubicBezTo>
                    <a:pt x="33020" y="474989"/>
                    <a:pt x="33020" y="484451"/>
                    <a:pt x="31750" y="495253"/>
                  </a:cubicBezTo>
                  <a:lnTo>
                    <a:pt x="31750" y="505413"/>
                  </a:lnTo>
                  <a:cubicBezTo>
                    <a:pt x="31750" y="515573"/>
                    <a:pt x="35560" y="519383"/>
                    <a:pt x="44450" y="519383"/>
                  </a:cubicBezTo>
                  <a:cubicBezTo>
                    <a:pt x="58059" y="519383"/>
                    <a:pt x="72100" y="520653"/>
                    <a:pt x="85138" y="520653"/>
                  </a:cubicBezTo>
                  <a:cubicBezTo>
                    <a:pt x="104194" y="520653"/>
                    <a:pt x="124252" y="518113"/>
                    <a:pt x="143307" y="520653"/>
                  </a:cubicBezTo>
                  <a:cubicBezTo>
                    <a:pt x="174398" y="524463"/>
                    <a:pt x="205488" y="527003"/>
                    <a:pt x="236578" y="525733"/>
                  </a:cubicBezTo>
                  <a:cubicBezTo>
                    <a:pt x="256637" y="524463"/>
                    <a:pt x="275692" y="527003"/>
                    <a:pt x="295751" y="527003"/>
                  </a:cubicBezTo>
                  <a:cubicBezTo>
                    <a:pt x="324835" y="527003"/>
                    <a:pt x="353920" y="525733"/>
                    <a:pt x="383004" y="527003"/>
                  </a:cubicBezTo>
                  <a:cubicBezTo>
                    <a:pt x="426130" y="528273"/>
                    <a:pt x="899506" y="518113"/>
                    <a:pt x="943635" y="520653"/>
                  </a:cubicBezTo>
                  <a:cubicBezTo>
                    <a:pt x="962690" y="521923"/>
                    <a:pt x="981745" y="523193"/>
                    <a:pt x="999798" y="523193"/>
                  </a:cubicBezTo>
                  <a:cubicBezTo>
                    <a:pt x="1032894" y="525733"/>
                    <a:pt x="1064988" y="521923"/>
                    <a:pt x="1098084" y="525733"/>
                  </a:cubicBezTo>
                  <a:cubicBezTo>
                    <a:pt x="1125163" y="528273"/>
                    <a:pt x="1152241" y="528273"/>
                    <a:pt x="1179320" y="530813"/>
                  </a:cubicBezTo>
                  <a:cubicBezTo>
                    <a:pt x="1219437" y="534623"/>
                    <a:pt x="1259553" y="537163"/>
                    <a:pt x="1299670" y="538433"/>
                  </a:cubicBezTo>
                  <a:cubicBezTo>
                    <a:pt x="1315843" y="538433"/>
                    <a:pt x="1333623" y="537163"/>
                    <a:pt x="1353943" y="537163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5228440" y="3488635"/>
            <a:ext cx="1629560" cy="480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1299"/>
              </a:lnSpc>
              <a:spcBef>
                <a:spcPct val="0"/>
              </a:spcBef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Signaleert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eventuele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suïcidale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uitingen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en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activeert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zo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nodig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het protocol</a:t>
            </a:r>
          </a:p>
        </p:txBody>
      </p:sp>
      <p:sp>
        <p:nvSpPr>
          <p:cNvPr id="19" name="Freeform 19"/>
          <p:cNvSpPr/>
          <p:nvPr/>
        </p:nvSpPr>
        <p:spPr>
          <a:xfrm rot="258362">
            <a:off x="5578822" y="3233783"/>
            <a:ext cx="1036657" cy="283121"/>
          </a:xfrm>
          <a:custGeom>
            <a:avLst/>
            <a:gdLst/>
            <a:ahLst/>
            <a:cxnLst/>
            <a:rect l="l" t="t" r="r" b="b"/>
            <a:pathLst>
              <a:path w="1036657" h="283121">
                <a:moveTo>
                  <a:pt x="0" y="0"/>
                </a:moveTo>
                <a:lnTo>
                  <a:pt x="1036657" y="0"/>
                </a:lnTo>
                <a:lnTo>
                  <a:pt x="1036657" y="283121"/>
                </a:lnTo>
                <a:lnTo>
                  <a:pt x="0" y="28312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20" name="TextBox 20"/>
          <p:cNvSpPr txBox="1"/>
          <p:nvPr/>
        </p:nvSpPr>
        <p:spPr>
          <a:xfrm>
            <a:off x="5459680" y="3297192"/>
            <a:ext cx="1249891" cy="1578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39"/>
              </a:lnSpc>
              <a:spcBef>
                <a:spcPct val="0"/>
              </a:spcBef>
            </a:pPr>
            <a:r>
              <a:rPr lang="en-US" sz="991" b="1" spc="-1" dirty="0">
                <a:solidFill>
                  <a:srgbClr val="000000"/>
                </a:solidFill>
                <a:latin typeface="Bernoru"/>
                <a:ea typeface="Bernoru"/>
                <a:cs typeface="Bernoru"/>
                <a:sym typeface="Bernoru"/>
              </a:rPr>
              <a:t>SCREENEN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191482" y="441665"/>
            <a:ext cx="5617795" cy="805019"/>
            <a:chOff x="0" y="0"/>
            <a:chExt cx="3057766" cy="438172"/>
          </a:xfrm>
        </p:grpSpPr>
        <p:sp>
          <p:nvSpPr>
            <p:cNvPr id="22" name="Freeform 22"/>
            <p:cNvSpPr/>
            <p:nvPr/>
          </p:nvSpPr>
          <p:spPr>
            <a:xfrm>
              <a:off x="38100" y="44450"/>
              <a:ext cx="3020936" cy="393722"/>
            </a:xfrm>
            <a:custGeom>
              <a:avLst/>
              <a:gdLst/>
              <a:ahLst/>
              <a:cxnLst/>
              <a:rect l="l" t="t" r="r" b="b"/>
              <a:pathLst>
                <a:path w="3020936" h="393722">
                  <a:moveTo>
                    <a:pt x="2540" y="363242"/>
                  </a:moveTo>
                  <a:cubicBezTo>
                    <a:pt x="0" y="372132"/>
                    <a:pt x="5080" y="378482"/>
                    <a:pt x="21113" y="379752"/>
                  </a:cubicBezTo>
                  <a:cubicBezTo>
                    <a:pt x="39603" y="381022"/>
                    <a:pt x="55781" y="381022"/>
                    <a:pt x="74270" y="381022"/>
                  </a:cubicBezTo>
                  <a:cubicBezTo>
                    <a:pt x="148228" y="382292"/>
                    <a:pt x="222187" y="382292"/>
                    <a:pt x="298456" y="383562"/>
                  </a:cubicBezTo>
                  <a:cubicBezTo>
                    <a:pt x="340057" y="384832"/>
                    <a:pt x="381659" y="386102"/>
                    <a:pt x="420949" y="387372"/>
                  </a:cubicBezTo>
                  <a:cubicBezTo>
                    <a:pt x="490285" y="388642"/>
                    <a:pt x="557309" y="388642"/>
                    <a:pt x="626645" y="389912"/>
                  </a:cubicBezTo>
                  <a:cubicBezTo>
                    <a:pt x="654379" y="389912"/>
                    <a:pt x="679802" y="389912"/>
                    <a:pt x="707536" y="388642"/>
                  </a:cubicBezTo>
                  <a:cubicBezTo>
                    <a:pt x="719092" y="388642"/>
                    <a:pt x="732960" y="387372"/>
                    <a:pt x="744516" y="387372"/>
                  </a:cubicBezTo>
                  <a:cubicBezTo>
                    <a:pt x="790739" y="388642"/>
                    <a:pt x="1715215" y="379752"/>
                    <a:pt x="1761439" y="381022"/>
                  </a:cubicBezTo>
                  <a:cubicBezTo>
                    <a:pt x="1826152" y="382292"/>
                    <a:pt x="2004114" y="382292"/>
                    <a:pt x="2068827" y="382292"/>
                  </a:cubicBezTo>
                  <a:cubicBezTo>
                    <a:pt x="2094251" y="382292"/>
                    <a:pt x="2117362" y="381022"/>
                    <a:pt x="2142785" y="381022"/>
                  </a:cubicBezTo>
                  <a:lnTo>
                    <a:pt x="2267590" y="384832"/>
                  </a:lnTo>
                  <a:cubicBezTo>
                    <a:pt x="2357726" y="387372"/>
                    <a:pt x="2445552" y="384832"/>
                    <a:pt x="2535688" y="388642"/>
                  </a:cubicBezTo>
                  <a:cubicBezTo>
                    <a:pt x="2685915" y="393722"/>
                    <a:pt x="2838454" y="387372"/>
                    <a:pt x="2956166" y="392452"/>
                  </a:cubicBezTo>
                  <a:cubicBezTo>
                    <a:pt x="2976486" y="393722"/>
                    <a:pt x="2996806" y="392452"/>
                    <a:pt x="3019666" y="392452"/>
                  </a:cubicBezTo>
                  <a:lnTo>
                    <a:pt x="3019666" y="332762"/>
                  </a:lnTo>
                  <a:cubicBezTo>
                    <a:pt x="3018396" y="297518"/>
                    <a:pt x="3017126" y="286211"/>
                    <a:pt x="3017126" y="274196"/>
                  </a:cubicBezTo>
                  <a:cubicBezTo>
                    <a:pt x="3017126" y="260298"/>
                    <a:pt x="3020936" y="246163"/>
                    <a:pt x="3014586" y="232265"/>
                  </a:cubicBezTo>
                  <a:cubicBezTo>
                    <a:pt x="3006966" y="223077"/>
                    <a:pt x="2995536" y="41922"/>
                    <a:pt x="2995536" y="32735"/>
                  </a:cubicBezTo>
                  <a:cubicBezTo>
                    <a:pt x="2992996" y="26375"/>
                    <a:pt x="2991726" y="19779"/>
                    <a:pt x="2989186" y="13418"/>
                  </a:cubicBezTo>
                  <a:cubicBezTo>
                    <a:pt x="2989186" y="11534"/>
                    <a:pt x="2987916" y="9649"/>
                    <a:pt x="2986646" y="6350"/>
                  </a:cubicBezTo>
                  <a:cubicBezTo>
                    <a:pt x="2976486" y="3810"/>
                    <a:pt x="2967596" y="2540"/>
                    <a:pt x="2957436" y="1270"/>
                  </a:cubicBezTo>
                  <a:cubicBezTo>
                    <a:pt x="2949816" y="0"/>
                    <a:pt x="2942196" y="1270"/>
                    <a:pt x="2935846" y="1270"/>
                  </a:cubicBezTo>
                  <a:lnTo>
                    <a:pt x="9557" y="6350"/>
                  </a:lnTo>
                  <a:lnTo>
                    <a:pt x="2540" y="363242"/>
                  </a:lnTo>
                  <a:close/>
                </a:path>
              </a:pathLst>
            </a:custGeom>
            <a:solidFill>
              <a:srgbClr val="CEEBA5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11430" y="16510"/>
              <a:ext cx="2996806" cy="383562"/>
            </a:xfrm>
            <a:custGeom>
              <a:avLst/>
              <a:gdLst/>
              <a:ahLst/>
              <a:cxnLst/>
              <a:rect l="l" t="t" r="r" b="b"/>
              <a:pathLst>
                <a:path w="2996806" h="383562">
                  <a:moveTo>
                    <a:pt x="2996806" y="383562"/>
                  </a:moveTo>
                  <a:lnTo>
                    <a:pt x="0" y="375942"/>
                  </a:lnTo>
                  <a:lnTo>
                    <a:pt x="0" y="139827"/>
                  </a:lnTo>
                  <a:lnTo>
                    <a:pt x="7620" y="20320"/>
                  </a:lnTo>
                  <a:lnTo>
                    <a:pt x="1499210" y="0"/>
                  </a:lnTo>
                  <a:lnTo>
                    <a:pt x="2975216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-3810" y="0"/>
              <a:ext cx="3026016" cy="410232"/>
            </a:xfrm>
            <a:custGeom>
              <a:avLst/>
              <a:gdLst/>
              <a:ahLst/>
              <a:cxnLst/>
              <a:rect l="l" t="t" r="r" b="b"/>
              <a:pathLst>
                <a:path w="3026016" h="410232">
                  <a:moveTo>
                    <a:pt x="2991726" y="21590"/>
                  </a:moveTo>
                  <a:cubicBezTo>
                    <a:pt x="2992996" y="34290"/>
                    <a:pt x="2992996" y="44450"/>
                    <a:pt x="2994266" y="52450"/>
                  </a:cubicBezTo>
                  <a:cubicBezTo>
                    <a:pt x="2996806" y="58810"/>
                    <a:pt x="2998076" y="65406"/>
                    <a:pt x="3000616" y="71767"/>
                  </a:cubicBezTo>
                  <a:cubicBezTo>
                    <a:pt x="3000616" y="80954"/>
                    <a:pt x="3013316" y="262109"/>
                    <a:pt x="3019666" y="271296"/>
                  </a:cubicBezTo>
                  <a:cubicBezTo>
                    <a:pt x="3026016" y="285195"/>
                    <a:pt x="3022206" y="299330"/>
                    <a:pt x="3022206" y="313228"/>
                  </a:cubicBezTo>
                  <a:cubicBezTo>
                    <a:pt x="3022206" y="325478"/>
                    <a:pt x="3023476" y="336786"/>
                    <a:pt x="3024746" y="349272"/>
                  </a:cubicBezTo>
                  <a:lnTo>
                    <a:pt x="3024746" y="408962"/>
                  </a:lnTo>
                  <a:cubicBezTo>
                    <a:pt x="3001886" y="408962"/>
                    <a:pt x="2981566" y="410232"/>
                    <a:pt x="2961246" y="408962"/>
                  </a:cubicBezTo>
                  <a:cubicBezTo>
                    <a:pt x="2813339" y="403882"/>
                    <a:pt x="2660801" y="410232"/>
                    <a:pt x="2510573" y="405152"/>
                  </a:cubicBezTo>
                  <a:cubicBezTo>
                    <a:pt x="2420437" y="401342"/>
                    <a:pt x="2332612" y="403882"/>
                    <a:pt x="2242475" y="401342"/>
                  </a:cubicBezTo>
                  <a:lnTo>
                    <a:pt x="2117671" y="397532"/>
                  </a:lnTo>
                  <a:cubicBezTo>
                    <a:pt x="2092248" y="397532"/>
                    <a:pt x="2069136" y="398802"/>
                    <a:pt x="2043713" y="398802"/>
                  </a:cubicBezTo>
                  <a:cubicBezTo>
                    <a:pt x="1979000" y="397532"/>
                    <a:pt x="1801038" y="398802"/>
                    <a:pt x="1736325" y="397532"/>
                  </a:cubicBezTo>
                  <a:cubicBezTo>
                    <a:pt x="1690101" y="396262"/>
                    <a:pt x="765625" y="405152"/>
                    <a:pt x="719401" y="403882"/>
                  </a:cubicBezTo>
                  <a:cubicBezTo>
                    <a:pt x="707845" y="403882"/>
                    <a:pt x="693978" y="405152"/>
                    <a:pt x="682422" y="405152"/>
                  </a:cubicBezTo>
                  <a:cubicBezTo>
                    <a:pt x="654688" y="405152"/>
                    <a:pt x="629265" y="406422"/>
                    <a:pt x="601530" y="406422"/>
                  </a:cubicBezTo>
                  <a:cubicBezTo>
                    <a:pt x="532195" y="406422"/>
                    <a:pt x="465170" y="405152"/>
                    <a:pt x="395834" y="403882"/>
                  </a:cubicBezTo>
                  <a:cubicBezTo>
                    <a:pt x="354233" y="402612"/>
                    <a:pt x="312632" y="401342"/>
                    <a:pt x="273341" y="400072"/>
                  </a:cubicBezTo>
                  <a:cubicBezTo>
                    <a:pt x="199383" y="398802"/>
                    <a:pt x="125425" y="397532"/>
                    <a:pt x="49156" y="397532"/>
                  </a:cubicBezTo>
                  <a:cubicBezTo>
                    <a:pt x="38100" y="397532"/>
                    <a:pt x="29210" y="397532"/>
                    <a:pt x="19050" y="396262"/>
                  </a:cubicBezTo>
                  <a:cubicBezTo>
                    <a:pt x="10160" y="394992"/>
                    <a:pt x="5080" y="388642"/>
                    <a:pt x="7620" y="379752"/>
                  </a:cubicBezTo>
                  <a:cubicBezTo>
                    <a:pt x="16510" y="348564"/>
                    <a:pt x="12700" y="342675"/>
                    <a:pt x="11430" y="336550"/>
                  </a:cubicBezTo>
                  <a:cubicBezTo>
                    <a:pt x="10160" y="324065"/>
                    <a:pt x="6350" y="311815"/>
                    <a:pt x="7620" y="299330"/>
                  </a:cubicBezTo>
                  <a:cubicBezTo>
                    <a:pt x="5080" y="283782"/>
                    <a:pt x="0" y="91319"/>
                    <a:pt x="7620" y="75536"/>
                  </a:cubicBezTo>
                  <a:cubicBezTo>
                    <a:pt x="8890" y="72474"/>
                    <a:pt x="7620" y="69176"/>
                    <a:pt x="8890" y="66113"/>
                  </a:cubicBezTo>
                  <a:cubicBezTo>
                    <a:pt x="10160" y="61166"/>
                    <a:pt x="12700" y="5574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67645" y="30480"/>
                    <a:pt x="104624" y="29210"/>
                  </a:cubicBezTo>
                  <a:cubicBezTo>
                    <a:pt x="167027" y="25400"/>
                    <a:pt x="229429" y="22860"/>
                    <a:pt x="294142" y="20320"/>
                  </a:cubicBezTo>
                  <a:cubicBezTo>
                    <a:pt x="338055" y="17780"/>
                    <a:pt x="381967" y="16510"/>
                    <a:pt x="423569" y="13970"/>
                  </a:cubicBezTo>
                  <a:cubicBezTo>
                    <a:pt x="465170" y="11430"/>
                    <a:pt x="509083" y="8890"/>
                    <a:pt x="550684" y="8890"/>
                  </a:cubicBezTo>
                  <a:cubicBezTo>
                    <a:pt x="596908" y="7620"/>
                    <a:pt x="643132" y="10160"/>
                    <a:pt x="689356" y="8890"/>
                  </a:cubicBezTo>
                  <a:cubicBezTo>
                    <a:pt x="747135" y="8890"/>
                    <a:pt x="1794104" y="6350"/>
                    <a:pt x="1851884" y="5080"/>
                  </a:cubicBezTo>
                  <a:cubicBezTo>
                    <a:pt x="1907353" y="3810"/>
                    <a:pt x="1962821" y="2540"/>
                    <a:pt x="2020601" y="2540"/>
                  </a:cubicBezTo>
                  <a:cubicBezTo>
                    <a:pt x="2115360" y="1270"/>
                    <a:pt x="2207807" y="0"/>
                    <a:pt x="2302566" y="0"/>
                  </a:cubicBezTo>
                  <a:cubicBezTo>
                    <a:pt x="2341857" y="0"/>
                    <a:pt x="2383458" y="2540"/>
                    <a:pt x="2422748" y="2540"/>
                  </a:cubicBezTo>
                  <a:cubicBezTo>
                    <a:pt x="2531374" y="3810"/>
                    <a:pt x="2642311" y="5080"/>
                    <a:pt x="2750937" y="7620"/>
                  </a:cubicBezTo>
                  <a:cubicBezTo>
                    <a:pt x="2808717" y="8890"/>
                    <a:pt x="2866497" y="12700"/>
                    <a:pt x="2924276" y="16510"/>
                  </a:cubicBezTo>
                  <a:lnTo>
                    <a:pt x="2961246" y="16510"/>
                  </a:lnTo>
                  <a:cubicBezTo>
                    <a:pt x="2972676" y="17780"/>
                    <a:pt x="2981566" y="20320"/>
                    <a:pt x="2991726" y="21590"/>
                  </a:cubicBezTo>
                  <a:close/>
                  <a:moveTo>
                    <a:pt x="3001886" y="392452"/>
                  </a:moveTo>
                  <a:cubicBezTo>
                    <a:pt x="3003156" y="375942"/>
                    <a:pt x="3004426" y="363242"/>
                    <a:pt x="3004426" y="350542"/>
                  </a:cubicBezTo>
                  <a:cubicBezTo>
                    <a:pt x="3003156" y="335608"/>
                    <a:pt x="3001886" y="323122"/>
                    <a:pt x="3001886" y="309695"/>
                  </a:cubicBezTo>
                  <a:cubicBezTo>
                    <a:pt x="3001886" y="303570"/>
                    <a:pt x="3004426" y="297445"/>
                    <a:pt x="3003156" y="291320"/>
                  </a:cubicBezTo>
                  <a:cubicBezTo>
                    <a:pt x="3003156" y="285666"/>
                    <a:pt x="3001886" y="279777"/>
                    <a:pt x="3000616" y="274123"/>
                  </a:cubicBezTo>
                  <a:cubicBezTo>
                    <a:pt x="2995536" y="265407"/>
                    <a:pt x="2984106" y="84959"/>
                    <a:pt x="2984106" y="76243"/>
                  </a:cubicBezTo>
                  <a:cubicBezTo>
                    <a:pt x="2981566" y="68940"/>
                    <a:pt x="2979026" y="61402"/>
                    <a:pt x="2976486" y="54099"/>
                  </a:cubicBezTo>
                  <a:cubicBezTo>
                    <a:pt x="2975216" y="44450"/>
                    <a:pt x="2973946" y="43180"/>
                    <a:pt x="2956633" y="41910"/>
                  </a:cubicBezTo>
                  <a:cubicBezTo>
                    <a:pt x="2949699" y="41910"/>
                    <a:pt x="2945077" y="41910"/>
                    <a:pt x="2938143" y="40640"/>
                  </a:cubicBezTo>
                  <a:cubicBezTo>
                    <a:pt x="2880364" y="36830"/>
                    <a:pt x="2820273" y="31750"/>
                    <a:pt x="2762493" y="30480"/>
                  </a:cubicBezTo>
                  <a:cubicBezTo>
                    <a:pt x="2621510" y="26670"/>
                    <a:pt x="2478217" y="25400"/>
                    <a:pt x="2337234" y="22860"/>
                  </a:cubicBezTo>
                  <a:lnTo>
                    <a:pt x="2170829" y="22860"/>
                  </a:lnTo>
                  <a:cubicBezTo>
                    <a:pt x="2096870" y="22860"/>
                    <a:pt x="2022912" y="22860"/>
                    <a:pt x="1951265" y="24130"/>
                  </a:cubicBezTo>
                  <a:cubicBezTo>
                    <a:pt x="1888863" y="25400"/>
                    <a:pt x="837272" y="29210"/>
                    <a:pt x="774870" y="29210"/>
                  </a:cubicBezTo>
                  <a:cubicBezTo>
                    <a:pt x="673177" y="29210"/>
                    <a:pt x="571485" y="26670"/>
                    <a:pt x="469792" y="33020"/>
                  </a:cubicBezTo>
                  <a:cubicBezTo>
                    <a:pt x="416635" y="36830"/>
                    <a:pt x="365789" y="36830"/>
                    <a:pt x="314943" y="38100"/>
                  </a:cubicBezTo>
                  <a:cubicBezTo>
                    <a:pt x="227118" y="41910"/>
                    <a:pt x="139292" y="45720"/>
                    <a:pt x="51467" y="50800"/>
                  </a:cubicBezTo>
                  <a:cubicBezTo>
                    <a:pt x="36830" y="50800"/>
                    <a:pt x="34290" y="52214"/>
                    <a:pt x="33020" y="55041"/>
                  </a:cubicBezTo>
                  <a:cubicBezTo>
                    <a:pt x="31750" y="59282"/>
                    <a:pt x="31750" y="63522"/>
                    <a:pt x="30480" y="67762"/>
                  </a:cubicBezTo>
                  <a:cubicBezTo>
                    <a:pt x="29210" y="74829"/>
                    <a:pt x="26670" y="81661"/>
                    <a:pt x="25400" y="88728"/>
                  </a:cubicBezTo>
                  <a:cubicBezTo>
                    <a:pt x="20320" y="96266"/>
                    <a:pt x="26670" y="280484"/>
                    <a:pt x="29210" y="288022"/>
                  </a:cubicBezTo>
                  <a:cubicBezTo>
                    <a:pt x="29210" y="296032"/>
                    <a:pt x="29210" y="304277"/>
                    <a:pt x="30480" y="312286"/>
                  </a:cubicBezTo>
                  <a:cubicBezTo>
                    <a:pt x="30480" y="318175"/>
                    <a:pt x="33020" y="324065"/>
                    <a:pt x="33020" y="329954"/>
                  </a:cubicBezTo>
                  <a:cubicBezTo>
                    <a:pt x="33020" y="336314"/>
                    <a:pt x="33020" y="342675"/>
                    <a:pt x="31750" y="350542"/>
                  </a:cubicBezTo>
                  <a:lnTo>
                    <a:pt x="31750" y="360702"/>
                  </a:lnTo>
                  <a:cubicBezTo>
                    <a:pt x="31750" y="370862"/>
                    <a:pt x="35560" y="374672"/>
                    <a:pt x="44450" y="374672"/>
                  </a:cubicBezTo>
                  <a:cubicBezTo>
                    <a:pt x="72268" y="374672"/>
                    <a:pt x="104624" y="375942"/>
                    <a:pt x="134670" y="375942"/>
                  </a:cubicBezTo>
                  <a:cubicBezTo>
                    <a:pt x="178583" y="375942"/>
                    <a:pt x="224806" y="373402"/>
                    <a:pt x="268719" y="375942"/>
                  </a:cubicBezTo>
                  <a:cubicBezTo>
                    <a:pt x="340366" y="379752"/>
                    <a:pt x="412013" y="382292"/>
                    <a:pt x="483660" y="381022"/>
                  </a:cubicBezTo>
                  <a:cubicBezTo>
                    <a:pt x="529883" y="379752"/>
                    <a:pt x="573796" y="382292"/>
                    <a:pt x="620020" y="382292"/>
                  </a:cubicBezTo>
                  <a:cubicBezTo>
                    <a:pt x="687044" y="382292"/>
                    <a:pt x="754069" y="381022"/>
                    <a:pt x="821093" y="382292"/>
                  </a:cubicBezTo>
                  <a:cubicBezTo>
                    <a:pt x="920475" y="383562"/>
                    <a:pt x="2011356" y="373402"/>
                    <a:pt x="2113049" y="375942"/>
                  </a:cubicBezTo>
                  <a:cubicBezTo>
                    <a:pt x="2156961" y="377212"/>
                    <a:pt x="2200874" y="378482"/>
                    <a:pt x="2242475" y="378482"/>
                  </a:cubicBezTo>
                  <a:cubicBezTo>
                    <a:pt x="2318745" y="381022"/>
                    <a:pt x="2392703" y="377212"/>
                    <a:pt x="2468972" y="381022"/>
                  </a:cubicBezTo>
                  <a:cubicBezTo>
                    <a:pt x="2531374" y="383562"/>
                    <a:pt x="2593776" y="383562"/>
                    <a:pt x="2656178" y="386102"/>
                  </a:cubicBezTo>
                  <a:cubicBezTo>
                    <a:pt x="2748626" y="389912"/>
                    <a:pt x="2841074" y="392452"/>
                    <a:pt x="2933521" y="393722"/>
                  </a:cubicBezTo>
                  <a:cubicBezTo>
                    <a:pt x="2963786" y="393722"/>
                    <a:pt x="2981566" y="392452"/>
                    <a:pt x="3001886" y="392452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201007" y="640837"/>
            <a:ext cx="5514145" cy="501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Na aanmelding wordt de wachtende door het secretariaat uitgenodigd voor Wacht @ctief in Minddistrict. Wanneer de wachtende het account activeert en inlogt staat er het volgende klaar.</a:t>
            </a:r>
          </a:p>
          <a:p>
            <a:pPr marL="0" lvl="0" indent="0" algn="ctr">
              <a:lnSpc>
                <a:spcPts val="1299"/>
              </a:lnSpc>
              <a:spcBef>
                <a:spcPct val="0"/>
              </a:spcBef>
            </a:pPr>
            <a:endParaRPr lang="en-US" sz="999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26" name="Freeform 26"/>
          <p:cNvSpPr/>
          <p:nvPr/>
        </p:nvSpPr>
        <p:spPr>
          <a:xfrm rot="258362">
            <a:off x="1984337" y="140936"/>
            <a:ext cx="1985585" cy="542282"/>
          </a:xfrm>
          <a:custGeom>
            <a:avLst/>
            <a:gdLst/>
            <a:ahLst/>
            <a:cxnLst/>
            <a:rect l="l" t="t" r="r" b="b"/>
            <a:pathLst>
              <a:path w="1985585" h="542282">
                <a:moveTo>
                  <a:pt x="0" y="0"/>
                </a:moveTo>
                <a:lnTo>
                  <a:pt x="1985585" y="0"/>
                </a:lnTo>
                <a:lnTo>
                  <a:pt x="1985585" y="542281"/>
                </a:lnTo>
                <a:lnTo>
                  <a:pt x="0" y="54228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grpSp>
        <p:nvGrpSpPr>
          <p:cNvPr id="27" name="Group 27"/>
          <p:cNvGrpSpPr/>
          <p:nvPr/>
        </p:nvGrpSpPr>
        <p:grpSpPr>
          <a:xfrm>
            <a:off x="3085977" y="1653445"/>
            <a:ext cx="1457865" cy="482288"/>
            <a:chOff x="0" y="0"/>
            <a:chExt cx="1109958" cy="367194"/>
          </a:xfrm>
        </p:grpSpPr>
        <p:sp>
          <p:nvSpPr>
            <p:cNvPr id="28" name="Freeform 28"/>
            <p:cNvSpPr/>
            <p:nvPr/>
          </p:nvSpPr>
          <p:spPr>
            <a:xfrm>
              <a:off x="38100" y="44450"/>
              <a:ext cx="1073129" cy="322744"/>
            </a:xfrm>
            <a:custGeom>
              <a:avLst/>
              <a:gdLst/>
              <a:ahLst/>
              <a:cxnLst/>
              <a:rect l="l" t="t" r="r" b="b"/>
              <a:pathLst>
                <a:path w="1073129" h="322744">
                  <a:moveTo>
                    <a:pt x="2540" y="292264"/>
                  </a:moveTo>
                  <a:cubicBezTo>
                    <a:pt x="0" y="301154"/>
                    <a:pt x="5080" y="307504"/>
                    <a:pt x="10505" y="308774"/>
                  </a:cubicBezTo>
                  <a:cubicBezTo>
                    <a:pt x="16623" y="310044"/>
                    <a:pt x="21977" y="310044"/>
                    <a:pt x="28096" y="310044"/>
                  </a:cubicBezTo>
                  <a:cubicBezTo>
                    <a:pt x="52572" y="311314"/>
                    <a:pt x="77047" y="311314"/>
                    <a:pt x="102288" y="312584"/>
                  </a:cubicBezTo>
                  <a:cubicBezTo>
                    <a:pt x="116055" y="313854"/>
                    <a:pt x="129823" y="315124"/>
                    <a:pt x="142825" y="316394"/>
                  </a:cubicBezTo>
                  <a:cubicBezTo>
                    <a:pt x="165771" y="317664"/>
                    <a:pt x="187952" y="317664"/>
                    <a:pt x="210898" y="318934"/>
                  </a:cubicBezTo>
                  <a:cubicBezTo>
                    <a:pt x="220076" y="318934"/>
                    <a:pt x="228489" y="318934"/>
                    <a:pt x="237668" y="317664"/>
                  </a:cubicBezTo>
                  <a:cubicBezTo>
                    <a:pt x="241492" y="317664"/>
                    <a:pt x="246081" y="316394"/>
                    <a:pt x="249905" y="316394"/>
                  </a:cubicBezTo>
                  <a:cubicBezTo>
                    <a:pt x="265203" y="317664"/>
                    <a:pt x="571146" y="308774"/>
                    <a:pt x="586443" y="310044"/>
                  </a:cubicBezTo>
                  <a:cubicBezTo>
                    <a:pt x="607859" y="311314"/>
                    <a:pt x="666754" y="311314"/>
                    <a:pt x="688170" y="311314"/>
                  </a:cubicBezTo>
                  <a:cubicBezTo>
                    <a:pt x="696583" y="311314"/>
                    <a:pt x="704232" y="310044"/>
                    <a:pt x="712645" y="310044"/>
                  </a:cubicBezTo>
                  <a:lnTo>
                    <a:pt x="753948" y="313854"/>
                  </a:lnTo>
                  <a:cubicBezTo>
                    <a:pt x="783777" y="316394"/>
                    <a:pt x="812842" y="313854"/>
                    <a:pt x="842671" y="317664"/>
                  </a:cubicBezTo>
                  <a:cubicBezTo>
                    <a:pt x="892387" y="322744"/>
                    <a:pt x="942868" y="316394"/>
                    <a:pt x="1008359" y="321474"/>
                  </a:cubicBezTo>
                  <a:cubicBezTo>
                    <a:pt x="1028679" y="322744"/>
                    <a:pt x="1048998" y="321474"/>
                    <a:pt x="1071859" y="321474"/>
                  </a:cubicBezTo>
                  <a:lnTo>
                    <a:pt x="1071859" y="261784"/>
                  </a:lnTo>
                  <a:cubicBezTo>
                    <a:pt x="1070588" y="228149"/>
                    <a:pt x="1069319" y="219546"/>
                    <a:pt x="1069319" y="210406"/>
                  </a:cubicBezTo>
                  <a:cubicBezTo>
                    <a:pt x="1069319" y="199832"/>
                    <a:pt x="1073129" y="189078"/>
                    <a:pt x="1066779" y="178504"/>
                  </a:cubicBezTo>
                  <a:cubicBezTo>
                    <a:pt x="1059159" y="171514"/>
                    <a:pt x="1047729" y="33691"/>
                    <a:pt x="1047729" y="26701"/>
                  </a:cubicBezTo>
                  <a:cubicBezTo>
                    <a:pt x="1045188" y="21862"/>
                    <a:pt x="1043919" y="16843"/>
                    <a:pt x="1041379" y="12004"/>
                  </a:cubicBezTo>
                  <a:cubicBezTo>
                    <a:pt x="1041379" y="10571"/>
                    <a:pt x="1040109" y="9137"/>
                    <a:pt x="1038838" y="6350"/>
                  </a:cubicBezTo>
                  <a:cubicBezTo>
                    <a:pt x="1028679" y="3810"/>
                    <a:pt x="1019788" y="2540"/>
                    <a:pt x="1009629" y="1270"/>
                  </a:cubicBezTo>
                  <a:cubicBezTo>
                    <a:pt x="1002009" y="0"/>
                    <a:pt x="994388" y="1270"/>
                    <a:pt x="988038" y="1270"/>
                  </a:cubicBezTo>
                  <a:lnTo>
                    <a:pt x="6680" y="6350"/>
                  </a:lnTo>
                  <a:lnTo>
                    <a:pt x="2540" y="292264"/>
                  </a:lnTo>
                  <a:close/>
                </a:path>
              </a:pathLst>
            </a:custGeom>
            <a:solidFill>
              <a:srgbClr val="D3BDFD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1430" y="16510"/>
              <a:ext cx="1048999" cy="312584"/>
            </a:xfrm>
            <a:custGeom>
              <a:avLst/>
              <a:gdLst/>
              <a:ahLst/>
              <a:cxnLst/>
              <a:rect l="l" t="t" r="r" b="b"/>
              <a:pathLst>
                <a:path w="1048999" h="312584">
                  <a:moveTo>
                    <a:pt x="1048999" y="312584"/>
                  </a:moveTo>
                  <a:lnTo>
                    <a:pt x="0" y="304964"/>
                  </a:lnTo>
                  <a:lnTo>
                    <a:pt x="0" y="114860"/>
                  </a:lnTo>
                  <a:lnTo>
                    <a:pt x="7620" y="20320"/>
                  </a:lnTo>
                  <a:lnTo>
                    <a:pt x="517506" y="0"/>
                  </a:lnTo>
                  <a:lnTo>
                    <a:pt x="1027409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-3810" y="0"/>
              <a:ext cx="1078208" cy="339254"/>
            </a:xfrm>
            <a:custGeom>
              <a:avLst/>
              <a:gdLst/>
              <a:ahLst/>
              <a:cxnLst/>
              <a:rect l="l" t="t" r="r" b="b"/>
              <a:pathLst>
                <a:path w="1078208" h="339254">
                  <a:moveTo>
                    <a:pt x="1043919" y="21590"/>
                  </a:moveTo>
                  <a:cubicBezTo>
                    <a:pt x="1045189" y="34290"/>
                    <a:pt x="1045189" y="44450"/>
                    <a:pt x="1046458" y="52332"/>
                  </a:cubicBezTo>
                  <a:cubicBezTo>
                    <a:pt x="1048998" y="57171"/>
                    <a:pt x="1050269" y="62190"/>
                    <a:pt x="1052808" y="67029"/>
                  </a:cubicBezTo>
                  <a:cubicBezTo>
                    <a:pt x="1052808" y="74018"/>
                    <a:pt x="1065508" y="211842"/>
                    <a:pt x="1071858" y="218832"/>
                  </a:cubicBezTo>
                  <a:cubicBezTo>
                    <a:pt x="1078208" y="229406"/>
                    <a:pt x="1074398" y="240159"/>
                    <a:pt x="1074398" y="250734"/>
                  </a:cubicBezTo>
                  <a:cubicBezTo>
                    <a:pt x="1074398" y="260053"/>
                    <a:pt x="1075669" y="268656"/>
                    <a:pt x="1076939" y="278294"/>
                  </a:cubicBezTo>
                  <a:lnTo>
                    <a:pt x="1076939" y="337984"/>
                  </a:lnTo>
                  <a:cubicBezTo>
                    <a:pt x="1054079" y="337984"/>
                    <a:pt x="1033758" y="339254"/>
                    <a:pt x="1013439" y="337984"/>
                  </a:cubicBezTo>
                  <a:cubicBezTo>
                    <a:pt x="962597" y="332904"/>
                    <a:pt x="912116" y="339254"/>
                    <a:pt x="862400" y="334174"/>
                  </a:cubicBezTo>
                  <a:cubicBezTo>
                    <a:pt x="832571" y="330364"/>
                    <a:pt x="803506" y="332904"/>
                    <a:pt x="773677" y="330364"/>
                  </a:cubicBezTo>
                  <a:lnTo>
                    <a:pt x="732374" y="326554"/>
                  </a:lnTo>
                  <a:cubicBezTo>
                    <a:pt x="723961" y="326554"/>
                    <a:pt x="716312" y="327824"/>
                    <a:pt x="707899" y="327824"/>
                  </a:cubicBezTo>
                  <a:cubicBezTo>
                    <a:pt x="686483" y="326554"/>
                    <a:pt x="627589" y="327824"/>
                    <a:pt x="606173" y="326554"/>
                  </a:cubicBezTo>
                  <a:cubicBezTo>
                    <a:pt x="590875" y="325284"/>
                    <a:pt x="284932" y="334174"/>
                    <a:pt x="269634" y="332904"/>
                  </a:cubicBezTo>
                  <a:cubicBezTo>
                    <a:pt x="265810" y="332904"/>
                    <a:pt x="261221" y="334174"/>
                    <a:pt x="257397" y="334174"/>
                  </a:cubicBezTo>
                  <a:cubicBezTo>
                    <a:pt x="248218" y="334174"/>
                    <a:pt x="239805" y="335444"/>
                    <a:pt x="230627" y="335444"/>
                  </a:cubicBezTo>
                  <a:cubicBezTo>
                    <a:pt x="207681" y="335444"/>
                    <a:pt x="185500" y="334174"/>
                    <a:pt x="162554" y="332904"/>
                  </a:cubicBezTo>
                  <a:cubicBezTo>
                    <a:pt x="148787" y="331634"/>
                    <a:pt x="135019" y="330364"/>
                    <a:pt x="122017" y="329094"/>
                  </a:cubicBezTo>
                  <a:cubicBezTo>
                    <a:pt x="97541" y="327824"/>
                    <a:pt x="73066" y="326554"/>
                    <a:pt x="47825" y="326554"/>
                  </a:cubicBezTo>
                  <a:cubicBezTo>
                    <a:pt x="38100" y="326554"/>
                    <a:pt x="29210" y="326554"/>
                    <a:pt x="19050" y="325284"/>
                  </a:cubicBezTo>
                  <a:cubicBezTo>
                    <a:pt x="10160" y="324014"/>
                    <a:pt x="5080" y="317664"/>
                    <a:pt x="7620" y="308774"/>
                  </a:cubicBezTo>
                  <a:cubicBezTo>
                    <a:pt x="16510" y="277617"/>
                    <a:pt x="12700" y="273137"/>
                    <a:pt x="11430" y="268477"/>
                  </a:cubicBezTo>
                  <a:cubicBezTo>
                    <a:pt x="10160" y="258978"/>
                    <a:pt x="6350" y="249658"/>
                    <a:pt x="7620" y="240159"/>
                  </a:cubicBezTo>
                  <a:cubicBezTo>
                    <a:pt x="5080" y="228331"/>
                    <a:pt x="0" y="81904"/>
                    <a:pt x="7620" y="69896"/>
                  </a:cubicBezTo>
                  <a:cubicBezTo>
                    <a:pt x="8890" y="67566"/>
                    <a:pt x="7620" y="65057"/>
                    <a:pt x="8890" y="62727"/>
                  </a:cubicBezTo>
                  <a:cubicBezTo>
                    <a:pt x="10160" y="58964"/>
                    <a:pt x="12700" y="54841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3944" y="30480"/>
                    <a:pt x="66182" y="29210"/>
                  </a:cubicBezTo>
                  <a:cubicBezTo>
                    <a:pt x="86833" y="25400"/>
                    <a:pt x="107484" y="22860"/>
                    <a:pt x="128900" y="20320"/>
                  </a:cubicBezTo>
                  <a:cubicBezTo>
                    <a:pt x="143433" y="17780"/>
                    <a:pt x="157965" y="16510"/>
                    <a:pt x="171733" y="13970"/>
                  </a:cubicBezTo>
                  <a:cubicBezTo>
                    <a:pt x="185500" y="11430"/>
                    <a:pt x="200032" y="8890"/>
                    <a:pt x="213800" y="8890"/>
                  </a:cubicBezTo>
                  <a:cubicBezTo>
                    <a:pt x="229097" y="7620"/>
                    <a:pt x="244394" y="10160"/>
                    <a:pt x="259691" y="8890"/>
                  </a:cubicBezTo>
                  <a:cubicBezTo>
                    <a:pt x="278813" y="8890"/>
                    <a:pt x="625294" y="6350"/>
                    <a:pt x="644415" y="5080"/>
                  </a:cubicBezTo>
                  <a:cubicBezTo>
                    <a:pt x="662772" y="3810"/>
                    <a:pt x="681129" y="2540"/>
                    <a:pt x="700250" y="2540"/>
                  </a:cubicBezTo>
                  <a:cubicBezTo>
                    <a:pt x="731609" y="1270"/>
                    <a:pt x="762204" y="0"/>
                    <a:pt x="793563" y="0"/>
                  </a:cubicBezTo>
                  <a:cubicBezTo>
                    <a:pt x="806566" y="0"/>
                    <a:pt x="820333" y="2540"/>
                    <a:pt x="833336" y="2540"/>
                  </a:cubicBezTo>
                  <a:cubicBezTo>
                    <a:pt x="869284" y="3810"/>
                    <a:pt x="905997" y="5080"/>
                    <a:pt x="941946" y="7620"/>
                  </a:cubicBezTo>
                  <a:cubicBezTo>
                    <a:pt x="961067" y="8890"/>
                    <a:pt x="980189" y="12700"/>
                    <a:pt x="999310" y="16510"/>
                  </a:cubicBezTo>
                  <a:lnTo>
                    <a:pt x="1013439" y="16510"/>
                  </a:lnTo>
                  <a:cubicBezTo>
                    <a:pt x="1024869" y="17780"/>
                    <a:pt x="1033758" y="20320"/>
                    <a:pt x="1043919" y="21590"/>
                  </a:cubicBezTo>
                  <a:close/>
                  <a:moveTo>
                    <a:pt x="1054079" y="321474"/>
                  </a:moveTo>
                  <a:cubicBezTo>
                    <a:pt x="1055348" y="304964"/>
                    <a:pt x="1056619" y="292264"/>
                    <a:pt x="1056619" y="279564"/>
                  </a:cubicBezTo>
                  <a:cubicBezTo>
                    <a:pt x="1055348" y="267760"/>
                    <a:pt x="1054079" y="258261"/>
                    <a:pt x="1054079" y="248045"/>
                  </a:cubicBezTo>
                  <a:cubicBezTo>
                    <a:pt x="1054079" y="243385"/>
                    <a:pt x="1056619" y="238726"/>
                    <a:pt x="1055348" y="234066"/>
                  </a:cubicBezTo>
                  <a:cubicBezTo>
                    <a:pt x="1055348" y="229764"/>
                    <a:pt x="1054079" y="225284"/>
                    <a:pt x="1052808" y="220982"/>
                  </a:cubicBezTo>
                  <a:cubicBezTo>
                    <a:pt x="1047729" y="214351"/>
                    <a:pt x="1036298" y="77065"/>
                    <a:pt x="1036298" y="70434"/>
                  </a:cubicBezTo>
                  <a:cubicBezTo>
                    <a:pt x="1033758" y="64878"/>
                    <a:pt x="1031219" y="59143"/>
                    <a:pt x="1028679" y="53587"/>
                  </a:cubicBezTo>
                  <a:cubicBezTo>
                    <a:pt x="1027408" y="44450"/>
                    <a:pt x="1026139" y="43180"/>
                    <a:pt x="1010018" y="41910"/>
                  </a:cubicBezTo>
                  <a:cubicBezTo>
                    <a:pt x="1007724" y="41910"/>
                    <a:pt x="1006194" y="41910"/>
                    <a:pt x="1003899" y="40640"/>
                  </a:cubicBezTo>
                  <a:cubicBezTo>
                    <a:pt x="984778" y="36830"/>
                    <a:pt x="964891" y="31750"/>
                    <a:pt x="945770" y="30480"/>
                  </a:cubicBezTo>
                  <a:cubicBezTo>
                    <a:pt x="899114" y="26670"/>
                    <a:pt x="851692" y="25400"/>
                    <a:pt x="805036" y="22860"/>
                  </a:cubicBezTo>
                  <a:lnTo>
                    <a:pt x="749966" y="22860"/>
                  </a:lnTo>
                  <a:cubicBezTo>
                    <a:pt x="725491" y="22860"/>
                    <a:pt x="701015" y="22860"/>
                    <a:pt x="677304" y="24130"/>
                  </a:cubicBezTo>
                  <a:cubicBezTo>
                    <a:pt x="656653" y="25400"/>
                    <a:pt x="308642" y="29210"/>
                    <a:pt x="287991" y="29210"/>
                  </a:cubicBezTo>
                  <a:cubicBezTo>
                    <a:pt x="254337" y="29210"/>
                    <a:pt x="220684" y="26670"/>
                    <a:pt x="187030" y="33020"/>
                  </a:cubicBezTo>
                  <a:cubicBezTo>
                    <a:pt x="169438" y="36830"/>
                    <a:pt x="152611" y="36830"/>
                    <a:pt x="135784" y="38100"/>
                  </a:cubicBezTo>
                  <a:cubicBezTo>
                    <a:pt x="106720" y="41910"/>
                    <a:pt x="77655" y="45720"/>
                    <a:pt x="48590" y="50800"/>
                  </a:cubicBezTo>
                  <a:cubicBezTo>
                    <a:pt x="36830" y="50800"/>
                    <a:pt x="34290" y="52153"/>
                    <a:pt x="33020" y="54304"/>
                  </a:cubicBezTo>
                  <a:cubicBezTo>
                    <a:pt x="31750" y="57530"/>
                    <a:pt x="31750" y="60756"/>
                    <a:pt x="30480" y="63982"/>
                  </a:cubicBezTo>
                  <a:cubicBezTo>
                    <a:pt x="29210" y="69359"/>
                    <a:pt x="26670" y="74556"/>
                    <a:pt x="25400" y="79933"/>
                  </a:cubicBezTo>
                  <a:cubicBezTo>
                    <a:pt x="20320" y="85668"/>
                    <a:pt x="26670" y="225821"/>
                    <a:pt x="29210" y="231557"/>
                  </a:cubicBezTo>
                  <a:cubicBezTo>
                    <a:pt x="29210" y="237650"/>
                    <a:pt x="29210" y="243923"/>
                    <a:pt x="30480" y="250017"/>
                  </a:cubicBezTo>
                  <a:cubicBezTo>
                    <a:pt x="30480" y="254497"/>
                    <a:pt x="33020" y="258978"/>
                    <a:pt x="33020" y="263459"/>
                  </a:cubicBezTo>
                  <a:cubicBezTo>
                    <a:pt x="33020" y="268298"/>
                    <a:pt x="33020" y="273137"/>
                    <a:pt x="31750" y="279564"/>
                  </a:cubicBezTo>
                  <a:lnTo>
                    <a:pt x="31750" y="289724"/>
                  </a:lnTo>
                  <a:cubicBezTo>
                    <a:pt x="31750" y="299884"/>
                    <a:pt x="35560" y="303694"/>
                    <a:pt x="44450" y="303694"/>
                  </a:cubicBezTo>
                  <a:cubicBezTo>
                    <a:pt x="55474" y="303694"/>
                    <a:pt x="66182" y="304964"/>
                    <a:pt x="76125" y="304964"/>
                  </a:cubicBezTo>
                  <a:cubicBezTo>
                    <a:pt x="90657" y="304964"/>
                    <a:pt x="105955" y="302424"/>
                    <a:pt x="120487" y="304964"/>
                  </a:cubicBezTo>
                  <a:cubicBezTo>
                    <a:pt x="144198" y="308774"/>
                    <a:pt x="167908" y="311314"/>
                    <a:pt x="191619" y="310044"/>
                  </a:cubicBezTo>
                  <a:cubicBezTo>
                    <a:pt x="206916" y="308774"/>
                    <a:pt x="221448" y="311314"/>
                    <a:pt x="236746" y="311314"/>
                  </a:cubicBezTo>
                  <a:cubicBezTo>
                    <a:pt x="258926" y="311314"/>
                    <a:pt x="281107" y="310044"/>
                    <a:pt x="303288" y="311314"/>
                  </a:cubicBezTo>
                  <a:cubicBezTo>
                    <a:pt x="336177" y="312584"/>
                    <a:pt x="697191" y="302424"/>
                    <a:pt x="730845" y="304964"/>
                  </a:cubicBezTo>
                  <a:cubicBezTo>
                    <a:pt x="745377" y="306234"/>
                    <a:pt x="759909" y="307504"/>
                    <a:pt x="773677" y="307504"/>
                  </a:cubicBezTo>
                  <a:cubicBezTo>
                    <a:pt x="798917" y="310044"/>
                    <a:pt x="823393" y="306234"/>
                    <a:pt x="848633" y="310044"/>
                  </a:cubicBezTo>
                  <a:cubicBezTo>
                    <a:pt x="869284" y="312584"/>
                    <a:pt x="889935" y="312584"/>
                    <a:pt x="910587" y="315124"/>
                  </a:cubicBezTo>
                  <a:cubicBezTo>
                    <a:pt x="941181" y="318934"/>
                    <a:pt x="971775" y="321474"/>
                    <a:pt x="1002370" y="322744"/>
                  </a:cubicBezTo>
                  <a:cubicBezTo>
                    <a:pt x="1015979" y="322744"/>
                    <a:pt x="1033758" y="321474"/>
                    <a:pt x="1054079" y="321474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3130307" y="1784533"/>
            <a:ext cx="1308827" cy="177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9"/>
              </a:lnSpc>
              <a:spcBef>
                <a:spcPct val="0"/>
              </a:spcBef>
            </a:pPr>
            <a:r>
              <a:rPr lang="en-US" sz="9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Welkomstbericht</a:t>
            </a:r>
          </a:p>
        </p:txBody>
      </p:sp>
      <p:sp>
        <p:nvSpPr>
          <p:cNvPr id="32" name="Freeform 32"/>
          <p:cNvSpPr/>
          <p:nvPr/>
        </p:nvSpPr>
        <p:spPr>
          <a:xfrm rot="556318">
            <a:off x="3390216" y="1452783"/>
            <a:ext cx="789008" cy="355463"/>
          </a:xfrm>
          <a:custGeom>
            <a:avLst/>
            <a:gdLst/>
            <a:ahLst/>
            <a:cxnLst/>
            <a:rect l="l" t="t" r="r" b="b"/>
            <a:pathLst>
              <a:path w="1301541" h="355463">
                <a:moveTo>
                  <a:pt x="0" y="0"/>
                </a:moveTo>
                <a:lnTo>
                  <a:pt x="1301541" y="0"/>
                </a:lnTo>
                <a:lnTo>
                  <a:pt x="1301541" y="355463"/>
                </a:lnTo>
                <a:lnTo>
                  <a:pt x="0" y="35546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3" name="TextBox 33"/>
          <p:cNvSpPr txBox="1"/>
          <p:nvPr/>
        </p:nvSpPr>
        <p:spPr>
          <a:xfrm>
            <a:off x="3163449" y="1540200"/>
            <a:ext cx="1176005" cy="1357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1239"/>
              </a:lnSpc>
              <a:spcBef>
                <a:spcPct val="0"/>
              </a:spcBef>
            </a:pPr>
            <a:r>
              <a:rPr lang="en-US" sz="991" b="1" spc="-1" dirty="0">
                <a:solidFill>
                  <a:srgbClr val="000000"/>
                </a:solidFill>
                <a:latin typeface="Bernoru"/>
                <a:ea typeface="Bernoru"/>
                <a:cs typeface="Bernoru"/>
                <a:sym typeface="Bernoru"/>
              </a:rPr>
              <a:t>CHAT</a:t>
            </a:r>
          </a:p>
        </p:txBody>
      </p:sp>
      <p:grpSp>
        <p:nvGrpSpPr>
          <p:cNvPr id="34" name="Group 34"/>
          <p:cNvGrpSpPr/>
          <p:nvPr/>
        </p:nvGrpSpPr>
        <p:grpSpPr>
          <a:xfrm>
            <a:off x="5312620" y="4401388"/>
            <a:ext cx="1527528" cy="1327318"/>
            <a:chOff x="-3810" y="0"/>
            <a:chExt cx="1162996" cy="1989391"/>
          </a:xfrm>
        </p:grpSpPr>
        <p:sp>
          <p:nvSpPr>
            <p:cNvPr id="35" name="Freeform 35"/>
            <p:cNvSpPr/>
            <p:nvPr/>
          </p:nvSpPr>
          <p:spPr>
            <a:xfrm>
              <a:off x="38100" y="44450"/>
              <a:ext cx="1121086" cy="1944941"/>
            </a:xfrm>
            <a:custGeom>
              <a:avLst/>
              <a:gdLst/>
              <a:ahLst/>
              <a:cxnLst/>
              <a:rect l="l" t="t" r="r" b="b"/>
              <a:pathLst>
                <a:path w="1121086" h="1944941">
                  <a:moveTo>
                    <a:pt x="2540" y="1914461"/>
                  </a:moveTo>
                  <a:cubicBezTo>
                    <a:pt x="0" y="1923351"/>
                    <a:pt x="5080" y="1929701"/>
                    <a:pt x="10766" y="1930971"/>
                  </a:cubicBezTo>
                  <a:cubicBezTo>
                    <a:pt x="17189" y="1932241"/>
                    <a:pt x="22810" y="1932241"/>
                    <a:pt x="29233" y="1932241"/>
                  </a:cubicBezTo>
                  <a:cubicBezTo>
                    <a:pt x="54927" y="1933511"/>
                    <a:pt x="80621" y="1933511"/>
                    <a:pt x="107117" y="1934781"/>
                  </a:cubicBezTo>
                  <a:cubicBezTo>
                    <a:pt x="121570" y="1936051"/>
                    <a:pt x="136023" y="1937321"/>
                    <a:pt x="149673" y="1938591"/>
                  </a:cubicBezTo>
                  <a:cubicBezTo>
                    <a:pt x="173761" y="1939861"/>
                    <a:pt x="197046" y="1939861"/>
                    <a:pt x="221134" y="1941131"/>
                  </a:cubicBezTo>
                  <a:cubicBezTo>
                    <a:pt x="230769" y="1941131"/>
                    <a:pt x="239601" y="1941131"/>
                    <a:pt x="249236" y="1939861"/>
                  </a:cubicBezTo>
                  <a:cubicBezTo>
                    <a:pt x="253251" y="1939861"/>
                    <a:pt x="258069" y="1938591"/>
                    <a:pt x="262083" y="1938591"/>
                  </a:cubicBezTo>
                  <a:cubicBezTo>
                    <a:pt x="278142" y="1939861"/>
                    <a:pt x="599314" y="1930971"/>
                    <a:pt x="615373" y="1932241"/>
                  </a:cubicBezTo>
                  <a:cubicBezTo>
                    <a:pt x="637855" y="1933511"/>
                    <a:pt x="699681" y="1933511"/>
                    <a:pt x="722163" y="1933511"/>
                  </a:cubicBezTo>
                  <a:cubicBezTo>
                    <a:pt x="730995" y="1933511"/>
                    <a:pt x="739024" y="1932241"/>
                    <a:pt x="747857" y="1932241"/>
                  </a:cubicBezTo>
                  <a:lnTo>
                    <a:pt x="791215" y="1936051"/>
                  </a:lnTo>
                  <a:cubicBezTo>
                    <a:pt x="822529" y="1938591"/>
                    <a:pt x="853041" y="1936051"/>
                    <a:pt x="884355" y="1939861"/>
                  </a:cubicBezTo>
                  <a:cubicBezTo>
                    <a:pt x="936546" y="1944941"/>
                    <a:pt x="989539" y="1938591"/>
                    <a:pt x="1056315" y="1943671"/>
                  </a:cubicBezTo>
                  <a:cubicBezTo>
                    <a:pt x="1076636" y="1944941"/>
                    <a:pt x="1096955" y="1943671"/>
                    <a:pt x="1119815" y="1943671"/>
                  </a:cubicBezTo>
                  <a:lnTo>
                    <a:pt x="1119815" y="1883981"/>
                  </a:lnTo>
                  <a:cubicBezTo>
                    <a:pt x="1118545" y="1813586"/>
                    <a:pt x="1117276" y="1743167"/>
                    <a:pt x="1117276" y="1668347"/>
                  </a:cubicBezTo>
                  <a:cubicBezTo>
                    <a:pt x="1117276" y="1581791"/>
                    <a:pt x="1121086" y="1493767"/>
                    <a:pt x="1114736" y="1407211"/>
                  </a:cubicBezTo>
                  <a:cubicBezTo>
                    <a:pt x="1107115" y="1349996"/>
                    <a:pt x="1095686" y="221828"/>
                    <a:pt x="1095686" y="164613"/>
                  </a:cubicBezTo>
                  <a:cubicBezTo>
                    <a:pt x="1093145" y="125002"/>
                    <a:pt x="1091876" y="83924"/>
                    <a:pt x="1089336" y="44314"/>
                  </a:cubicBezTo>
                  <a:cubicBezTo>
                    <a:pt x="1089336" y="32577"/>
                    <a:pt x="1088065" y="20841"/>
                    <a:pt x="1086795" y="6350"/>
                  </a:cubicBezTo>
                  <a:cubicBezTo>
                    <a:pt x="1076636" y="3810"/>
                    <a:pt x="1067745" y="2540"/>
                    <a:pt x="1057586" y="1270"/>
                  </a:cubicBezTo>
                  <a:cubicBezTo>
                    <a:pt x="1049965" y="0"/>
                    <a:pt x="1042345" y="1270"/>
                    <a:pt x="1035995" y="1270"/>
                  </a:cubicBezTo>
                  <a:lnTo>
                    <a:pt x="6751" y="6350"/>
                  </a:lnTo>
                  <a:lnTo>
                    <a:pt x="2540" y="1914461"/>
                  </a:lnTo>
                  <a:close/>
                </a:path>
              </a:pathLst>
            </a:custGeom>
            <a:solidFill>
              <a:srgbClr val="D3BDFD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11430" y="33223"/>
              <a:ext cx="1096956" cy="1879466"/>
            </a:xfrm>
            <a:custGeom>
              <a:avLst/>
              <a:gdLst/>
              <a:ahLst/>
              <a:cxnLst/>
              <a:rect l="l" t="t" r="r" b="b"/>
              <a:pathLst>
                <a:path w="1096956" h="1934781">
                  <a:moveTo>
                    <a:pt x="1096956" y="1934781"/>
                  </a:moveTo>
                  <a:lnTo>
                    <a:pt x="0" y="1927161"/>
                  </a:lnTo>
                  <a:lnTo>
                    <a:pt x="0" y="685484"/>
                  </a:lnTo>
                  <a:lnTo>
                    <a:pt x="7620" y="20320"/>
                  </a:lnTo>
                  <a:lnTo>
                    <a:pt x="541677" y="0"/>
                  </a:lnTo>
                  <a:lnTo>
                    <a:pt x="1075366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-3810" y="0"/>
              <a:ext cx="1126165" cy="1961451"/>
            </a:xfrm>
            <a:custGeom>
              <a:avLst/>
              <a:gdLst/>
              <a:ahLst/>
              <a:cxnLst/>
              <a:rect l="l" t="t" r="r" b="b"/>
              <a:pathLst>
                <a:path w="1126165" h="1961451">
                  <a:moveTo>
                    <a:pt x="1091875" y="21590"/>
                  </a:moveTo>
                  <a:cubicBezTo>
                    <a:pt x="1093146" y="34290"/>
                    <a:pt x="1093146" y="44450"/>
                    <a:pt x="1094415" y="55021"/>
                  </a:cubicBezTo>
                  <a:cubicBezTo>
                    <a:pt x="1096955" y="94632"/>
                    <a:pt x="1098225" y="135710"/>
                    <a:pt x="1100765" y="175320"/>
                  </a:cubicBezTo>
                  <a:cubicBezTo>
                    <a:pt x="1100765" y="232536"/>
                    <a:pt x="1113465" y="1360703"/>
                    <a:pt x="1119815" y="1417918"/>
                  </a:cubicBezTo>
                  <a:cubicBezTo>
                    <a:pt x="1126165" y="1504475"/>
                    <a:pt x="1122355" y="1592498"/>
                    <a:pt x="1122355" y="1679055"/>
                  </a:cubicBezTo>
                  <a:cubicBezTo>
                    <a:pt x="1122355" y="1755342"/>
                    <a:pt x="1123625" y="1825761"/>
                    <a:pt x="1124896" y="1900491"/>
                  </a:cubicBezTo>
                  <a:lnTo>
                    <a:pt x="1124896" y="1960181"/>
                  </a:lnTo>
                  <a:cubicBezTo>
                    <a:pt x="1102036" y="1960181"/>
                    <a:pt x="1081715" y="1961451"/>
                    <a:pt x="1061396" y="1960181"/>
                  </a:cubicBezTo>
                  <a:cubicBezTo>
                    <a:pt x="1008164" y="1955101"/>
                    <a:pt x="955171" y="1961451"/>
                    <a:pt x="902980" y="1956371"/>
                  </a:cubicBezTo>
                  <a:cubicBezTo>
                    <a:pt x="871666" y="1952561"/>
                    <a:pt x="841154" y="1955101"/>
                    <a:pt x="809840" y="1952561"/>
                  </a:cubicBezTo>
                  <a:lnTo>
                    <a:pt x="766482" y="1948751"/>
                  </a:lnTo>
                  <a:cubicBezTo>
                    <a:pt x="757649" y="1948751"/>
                    <a:pt x="749620" y="1950021"/>
                    <a:pt x="740788" y="1950021"/>
                  </a:cubicBezTo>
                  <a:cubicBezTo>
                    <a:pt x="718306" y="1948751"/>
                    <a:pt x="656480" y="1950021"/>
                    <a:pt x="633998" y="1948751"/>
                  </a:cubicBezTo>
                  <a:cubicBezTo>
                    <a:pt x="617939" y="1947481"/>
                    <a:pt x="296767" y="1956371"/>
                    <a:pt x="280708" y="1955101"/>
                  </a:cubicBezTo>
                  <a:cubicBezTo>
                    <a:pt x="276694" y="1955101"/>
                    <a:pt x="271876" y="1956371"/>
                    <a:pt x="267861" y="1956371"/>
                  </a:cubicBezTo>
                  <a:cubicBezTo>
                    <a:pt x="258226" y="1956371"/>
                    <a:pt x="249394" y="1957641"/>
                    <a:pt x="239759" y="1957641"/>
                  </a:cubicBezTo>
                  <a:cubicBezTo>
                    <a:pt x="215671" y="1957641"/>
                    <a:pt x="192386" y="1956371"/>
                    <a:pt x="168298" y="1955101"/>
                  </a:cubicBezTo>
                  <a:cubicBezTo>
                    <a:pt x="153845" y="1953831"/>
                    <a:pt x="139392" y="1952561"/>
                    <a:pt x="125742" y="1951291"/>
                  </a:cubicBezTo>
                  <a:cubicBezTo>
                    <a:pt x="100049" y="1950021"/>
                    <a:pt x="74355" y="1948751"/>
                    <a:pt x="47858" y="1948751"/>
                  </a:cubicBezTo>
                  <a:cubicBezTo>
                    <a:pt x="38100" y="1948751"/>
                    <a:pt x="29210" y="1948751"/>
                    <a:pt x="19050" y="1947481"/>
                  </a:cubicBezTo>
                  <a:cubicBezTo>
                    <a:pt x="10160" y="1946211"/>
                    <a:pt x="5080" y="1939861"/>
                    <a:pt x="7620" y="1930971"/>
                  </a:cubicBezTo>
                  <a:cubicBezTo>
                    <a:pt x="16510" y="1899114"/>
                    <a:pt x="12700" y="1862437"/>
                    <a:pt x="11430" y="1824293"/>
                  </a:cubicBezTo>
                  <a:cubicBezTo>
                    <a:pt x="10160" y="1746540"/>
                    <a:pt x="6350" y="1670253"/>
                    <a:pt x="7620" y="1592498"/>
                  </a:cubicBezTo>
                  <a:cubicBezTo>
                    <a:pt x="5080" y="1495673"/>
                    <a:pt x="0" y="297086"/>
                    <a:pt x="7620" y="198793"/>
                  </a:cubicBezTo>
                  <a:cubicBezTo>
                    <a:pt x="8890" y="179721"/>
                    <a:pt x="7620" y="159183"/>
                    <a:pt x="8890" y="140111"/>
                  </a:cubicBezTo>
                  <a:cubicBezTo>
                    <a:pt x="10160" y="109303"/>
                    <a:pt x="12700" y="7556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282" y="30480"/>
                    <a:pt x="67128" y="29210"/>
                  </a:cubicBezTo>
                  <a:cubicBezTo>
                    <a:pt x="88808" y="25400"/>
                    <a:pt x="110487" y="22860"/>
                    <a:pt x="132969" y="20320"/>
                  </a:cubicBezTo>
                  <a:cubicBezTo>
                    <a:pt x="148225" y="17780"/>
                    <a:pt x="163480" y="16510"/>
                    <a:pt x="177933" y="13970"/>
                  </a:cubicBezTo>
                  <a:cubicBezTo>
                    <a:pt x="192386" y="11430"/>
                    <a:pt x="207641" y="8890"/>
                    <a:pt x="222094" y="8890"/>
                  </a:cubicBezTo>
                  <a:cubicBezTo>
                    <a:pt x="238153" y="7620"/>
                    <a:pt x="254211" y="10160"/>
                    <a:pt x="270270" y="8890"/>
                  </a:cubicBezTo>
                  <a:cubicBezTo>
                    <a:pt x="290343" y="8890"/>
                    <a:pt x="654071" y="6350"/>
                    <a:pt x="674145" y="5080"/>
                  </a:cubicBezTo>
                  <a:cubicBezTo>
                    <a:pt x="693415" y="3810"/>
                    <a:pt x="712685" y="2540"/>
                    <a:pt x="732759" y="2540"/>
                  </a:cubicBezTo>
                  <a:cubicBezTo>
                    <a:pt x="765679" y="1270"/>
                    <a:pt x="797796" y="0"/>
                    <a:pt x="830716" y="0"/>
                  </a:cubicBezTo>
                  <a:cubicBezTo>
                    <a:pt x="844366" y="0"/>
                    <a:pt x="858819" y="2540"/>
                    <a:pt x="872469" y="2540"/>
                  </a:cubicBezTo>
                  <a:cubicBezTo>
                    <a:pt x="910206" y="3810"/>
                    <a:pt x="948747" y="5080"/>
                    <a:pt x="986485" y="7620"/>
                  </a:cubicBezTo>
                  <a:cubicBezTo>
                    <a:pt x="1006558" y="8890"/>
                    <a:pt x="1026631" y="12700"/>
                    <a:pt x="1046705" y="16510"/>
                  </a:cubicBezTo>
                  <a:lnTo>
                    <a:pt x="1061396" y="16510"/>
                  </a:lnTo>
                  <a:cubicBezTo>
                    <a:pt x="1072825" y="17780"/>
                    <a:pt x="1081715" y="20320"/>
                    <a:pt x="1091875" y="21590"/>
                  </a:cubicBezTo>
                  <a:close/>
                  <a:moveTo>
                    <a:pt x="1102036" y="1943671"/>
                  </a:moveTo>
                  <a:cubicBezTo>
                    <a:pt x="1103305" y="1927161"/>
                    <a:pt x="1104575" y="1914461"/>
                    <a:pt x="1104575" y="1901761"/>
                  </a:cubicBezTo>
                  <a:cubicBezTo>
                    <a:pt x="1103305" y="1818426"/>
                    <a:pt x="1102036" y="1740671"/>
                    <a:pt x="1102036" y="1657049"/>
                  </a:cubicBezTo>
                  <a:cubicBezTo>
                    <a:pt x="1102036" y="1618906"/>
                    <a:pt x="1104575" y="1580762"/>
                    <a:pt x="1103305" y="1542619"/>
                  </a:cubicBezTo>
                  <a:cubicBezTo>
                    <a:pt x="1103305" y="1507409"/>
                    <a:pt x="1102036" y="1470733"/>
                    <a:pt x="1100765" y="1435523"/>
                  </a:cubicBezTo>
                  <a:cubicBezTo>
                    <a:pt x="1095686" y="1381242"/>
                    <a:pt x="1084255" y="257475"/>
                    <a:pt x="1084255" y="203194"/>
                  </a:cubicBezTo>
                  <a:cubicBezTo>
                    <a:pt x="1081715" y="157716"/>
                    <a:pt x="1079175" y="110770"/>
                    <a:pt x="1076636" y="65291"/>
                  </a:cubicBezTo>
                  <a:cubicBezTo>
                    <a:pt x="1075365" y="44450"/>
                    <a:pt x="1074096" y="43180"/>
                    <a:pt x="1057946" y="41910"/>
                  </a:cubicBezTo>
                  <a:cubicBezTo>
                    <a:pt x="1055537" y="41910"/>
                    <a:pt x="1053931" y="41910"/>
                    <a:pt x="1051522" y="40640"/>
                  </a:cubicBezTo>
                  <a:cubicBezTo>
                    <a:pt x="1031449" y="36830"/>
                    <a:pt x="1010573" y="31750"/>
                    <a:pt x="990499" y="30480"/>
                  </a:cubicBezTo>
                  <a:cubicBezTo>
                    <a:pt x="941521" y="26670"/>
                    <a:pt x="891739" y="25400"/>
                    <a:pt x="842760" y="22860"/>
                  </a:cubicBezTo>
                  <a:lnTo>
                    <a:pt x="784949" y="22860"/>
                  </a:lnTo>
                  <a:cubicBezTo>
                    <a:pt x="759255" y="22860"/>
                    <a:pt x="733561" y="22860"/>
                    <a:pt x="708671" y="24130"/>
                  </a:cubicBezTo>
                  <a:cubicBezTo>
                    <a:pt x="686991" y="25400"/>
                    <a:pt x="321658" y="29210"/>
                    <a:pt x="299979" y="29210"/>
                  </a:cubicBezTo>
                  <a:cubicBezTo>
                    <a:pt x="264650" y="29210"/>
                    <a:pt x="229321" y="26670"/>
                    <a:pt x="193992" y="33020"/>
                  </a:cubicBezTo>
                  <a:cubicBezTo>
                    <a:pt x="175524" y="36830"/>
                    <a:pt x="157860" y="36830"/>
                    <a:pt x="140195" y="38100"/>
                  </a:cubicBezTo>
                  <a:cubicBezTo>
                    <a:pt x="109684" y="41910"/>
                    <a:pt x="79172" y="45720"/>
                    <a:pt x="48661" y="50800"/>
                  </a:cubicBezTo>
                  <a:cubicBezTo>
                    <a:pt x="36830" y="50800"/>
                    <a:pt x="34290" y="53554"/>
                    <a:pt x="33020" y="71159"/>
                  </a:cubicBezTo>
                  <a:cubicBezTo>
                    <a:pt x="31750" y="97566"/>
                    <a:pt x="31750" y="123973"/>
                    <a:pt x="30480" y="150380"/>
                  </a:cubicBezTo>
                  <a:cubicBezTo>
                    <a:pt x="29210" y="194392"/>
                    <a:pt x="26670" y="236937"/>
                    <a:pt x="25400" y="280949"/>
                  </a:cubicBezTo>
                  <a:cubicBezTo>
                    <a:pt x="20320" y="327894"/>
                    <a:pt x="26670" y="1475134"/>
                    <a:pt x="29210" y="1522080"/>
                  </a:cubicBezTo>
                  <a:cubicBezTo>
                    <a:pt x="29210" y="1571960"/>
                    <a:pt x="29210" y="1623307"/>
                    <a:pt x="30480" y="1673187"/>
                  </a:cubicBezTo>
                  <a:cubicBezTo>
                    <a:pt x="30480" y="1709863"/>
                    <a:pt x="33020" y="1746540"/>
                    <a:pt x="33020" y="1783216"/>
                  </a:cubicBezTo>
                  <a:cubicBezTo>
                    <a:pt x="33020" y="1822827"/>
                    <a:pt x="33020" y="1862437"/>
                    <a:pt x="31750" y="1901761"/>
                  </a:cubicBezTo>
                  <a:lnTo>
                    <a:pt x="31750" y="1911921"/>
                  </a:lnTo>
                  <a:cubicBezTo>
                    <a:pt x="31750" y="1922081"/>
                    <a:pt x="35560" y="1925891"/>
                    <a:pt x="44450" y="1925891"/>
                  </a:cubicBezTo>
                  <a:cubicBezTo>
                    <a:pt x="55887" y="1925891"/>
                    <a:pt x="67128" y="1927161"/>
                    <a:pt x="77567" y="1927161"/>
                  </a:cubicBezTo>
                  <a:cubicBezTo>
                    <a:pt x="92822" y="1927161"/>
                    <a:pt x="108881" y="1924621"/>
                    <a:pt x="124137" y="1927161"/>
                  </a:cubicBezTo>
                  <a:cubicBezTo>
                    <a:pt x="149027" y="1930971"/>
                    <a:pt x="173918" y="1933511"/>
                    <a:pt x="198809" y="1932241"/>
                  </a:cubicBezTo>
                  <a:cubicBezTo>
                    <a:pt x="214868" y="1930971"/>
                    <a:pt x="230124" y="1933511"/>
                    <a:pt x="246182" y="1933511"/>
                  </a:cubicBezTo>
                  <a:cubicBezTo>
                    <a:pt x="269467" y="1933511"/>
                    <a:pt x="292752" y="1932241"/>
                    <a:pt x="316037" y="1933511"/>
                  </a:cubicBezTo>
                  <a:cubicBezTo>
                    <a:pt x="350563" y="1934781"/>
                    <a:pt x="729547" y="1924621"/>
                    <a:pt x="764876" y="1927161"/>
                  </a:cubicBezTo>
                  <a:cubicBezTo>
                    <a:pt x="780132" y="1928431"/>
                    <a:pt x="795387" y="1929701"/>
                    <a:pt x="809840" y="1929701"/>
                  </a:cubicBezTo>
                  <a:cubicBezTo>
                    <a:pt x="836337" y="1932241"/>
                    <a:pt x="862030" y="1928431"/>
                    <a:pt x="888527" y="1932241"/>
                  </a:cubicBezTo>
                  <a:cubicBezTo>
                    <a:pt x="910206" y="1934781"/>
                    <a:pt x="931886" y="1934781"/>
                    <a:pt x="953565" y="1937321"/>
                  </a:cubicBezTo>
                  <a:cubicBezTo>
                    <a:pt x="985682" y="1941131"/>
                    <a:pt x="1017799" y="1943671"/>
                    <a:pt x="1049916" y="1944941"/>
                  </a:cubicBezTo>
                  <a:cubicBezTo>
                    <a:pt x="1063936" y="1944941"/>
                    <a:pt x="1081715" y="1943671"/>
                    <a:pt x="1102036" y="1943671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38" name="Freeform 38"/>
          <p:cNvSpPr/>
          <p:nvPr/>
        </p:nvSpPr>
        <p:spPr>
          <a:xfrm rot="258362">
            <a:off x="5492616" y="4304744"/>
            <a:ext cx="1149031" cy="313811"/>
          </a:xfrm>
          <a:custGeom>
            <a:avLst/>
            <a:gdLst/>
            <a:ahLst/>
            <a:cxnLst/>
            <a:rect l="l" t="t" r="r" b="b"/>
            <a:pathLst>
              <a:path w="1149031" h="313811">
                <a:moveTo>
                  <a:pt x="0" y="0"/>
                </a:moveTo>
                <a:lnTo>
                  <a:pt x="1149031" y="0"/>
                </a:lnTo>
                <a:lnTo>
                  <a:pt x="1149031" y="313810"/>
                </a:lnTo>
                <a:lnTo>
                  <a:pt x="0" y="3138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9" name="TextBox 39"/>
          <p:cNvSpPr txBox="1"/>
          <p:nvPr/>
        </p:nvSpPr>
        <p:spPr>
          <a:xfrm>
            <a:off x="5428831" y="4372204"/>
            <a:ext cx="1249891" cy="1578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39"/>
              </a:lnSpc>
              <a:spcBef>
                <a:spcPct val="0"/>
              </a:spcBef>
            </a:pPr>
            <a:r>
              <a:rPr lang="en-US" sz="991" b="1" spc="-1" dirty="0">
                <a:solidFill>
                  <a:srgbClr val="000000"/>
                </a:solidFill>
                <a:latin typeface="Bernoru"/>
                <a:ea typeface="Bernoru"/>
                <a:cs typeface="Bernoru"/>
                <a:sym typeface="Bernoru"/>
              </a:rPr>
              <a:t>FEEDBACK</a:t>
            </a:r>
          </a:p>
        </p:txBody>
      </p:sp>
      <p:sp>
        <p:nvSpPr>
          <p:cNvPr id="40" name="AutoShape 40"/>
          <p:cNvSpPr/>
          <p:nvPr/>
        </p:nvSpPr>
        <p:spPr>
          <a:xfrm flipH="1">
            <a:off x="6755510" y="4467479"/>
            <a:ext cx="1391129" cy="457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grpSp>
        <p:nvGrpSpPr>
          <p:cNvPr id="41" name="Group 41"/>
          <p:cNvGrpSpPr/>
          <p:nvPr/>
        </p:nvGrpSpPr>
        <p:grpSpPr>
          <a:xfrm>
            <a:off x="7702426" y="1661184"/>
            <a:ext cx="1698539" cy="2991488"/>
            <a:chOff x="-3810" y="0"/>
            <a:chExt cx="1293198" cy="2232402"/>
          </a:xfrm>
        </p:grpSpPr>
        <p:sp>
          <p:nvSpPr>
            <p:cNvPr id="42" name="Freeform 42"/>
            <p:cNvSpPr/>
            <p:nvPr/>
          </p:nvSpPr>
          <p:spPr>
            <a:xfrm>
              <a:off x="38100" y="44450"/>
              <a:ext cx="1251288" cy="2187952"/>
            </a:xfrm>
            <a:custGeom>
              <a:avLst/>
              <a:gdLst/>
              <a:ahLst/>
              <a:cxnLst/>
              <a:rect l="l" t="t" r="r" b="b"/>
              <a:pathLst>
                <a:path w="1251288" h="2187952">
                  <a:moveTo>
                    <a:pt x="2540" y="2157472"/>
                  </a:moveTo>
                  <a:cubicBezTo>
                    <a:pt x="0" y="2166362"/>
                    <a:pt x="5080" y="2172712"/>
                    <a:pt x="11475" y="2173982"/>
                  </a:cubicBezTo>
                  <a:cubicBezTo>
                    <a:pt x="18725" y="2175252"/>
                    <a:pt x="25069" y="2175252"/>
                    <a:pt x="32320" y="2175252"/>
                  </a:cubicBezTo>
                  <a:cubicBezTo>
                    <a:pt x="61321" y="2176522"/>
                    <a:pt x="90323" y="2176522"/>
                    <a:pt x="120230" y="2177792"/>
                  </a:cubicBezTo>
                  <a:cubicBezTo>
                    <a:pt x="136544" y="2179062"/>
                    <a:pt x="152857" y="2180332"/>
                    <a:pt x="168264" y="2181602"/>
                  </a:cubicBezTo>
                  <a:cubicBezTo>
                    <a:pt x="195453" y="2182872"/>
                    <a:pt x="221736" y="2182872"/>
                    <a:pt x="248925" y="2184142"/>
                  </a:cubicBezTo>
                  <a:cubicBezTo>
                    <a:pt x="259800" y="2184142"/>
                    <a:pt x="269769" y="2184142"/>
                    <a:pt x="280645" y="2182872"/>
                  </a:cubicBezTo>
                  <a:cubicBezTo>
                    <a:pt x="285176" y="2182872"/>
                    <a:pt x="290614" y="2181602"/>
                    <a:pt x="295146" y="2181602"/>
                  </a:cubicBezTo>
                  <a:cubicBezTo>
                    <a:pt x="313272" y="2182872"/>
                    <a:pt x="675790" y="2173982"/>
                    <a:pt x="693916" y="2175252"/>
                  </a:cubicBezTo>
                  <a:cubicBezTo>
                    <a:pt x="719292" y="2176522"/>
                    <a:pt x="789077" y="2176522"/>
                    <a:pt x="814454" y="2176522"/>
                  </a:cubicBezTo>
                  <a:cubicBezTo>
                    <a:pt x="824423" y="2176522"/>
                    <a:pt x="833486" y="2175252"/>
                    <a:pt x="843455" y="2175252"/>
                  </a:cubicBezTo>
                  <a:lnTo>
                    <a:pt x="892395" y="2179062"/>
                  </a:lnTo>
                  <a:cubicBezTo>
                    <a:pt x="927741" y="2181602"/>
                    <a:pt x="962180" y="2179062"/>
                    <a:pt x="997526" y="2182872"/>
                  </a:cubicBezTo>
                  <a:cubicBezTo>
                    <a:pt x="1056435" y="2187952"/>
                    <a:pt x="1116250" y="2181602"/>
                    <a:pt x="1186518" y="2186682"/>
                  </a:cubicBezTo>
                  <a:cubicBezTo>
                    <a:pt x="1206838" y="2187952"/>
                    <a:pt x="1227158" y="2186682"/>
                    <a:pt x="1250018" y="2186682"/>
                  </a:cubicBezTo>
                  <a:lnTo>
                    <a:pt x="1250018" y="2126992"/>
                  </a:lnTo>
                  <a:cubicBezTo>
                    <a:pt x="1248748" y="2051090"/>
                    <a:pt x="1247478" y="1971411"/>
                    <a:pt x="1247478" y="1886752"/>
                  </a:cubicBezTo>
                  <a:cubicBezTo>
                    <a:pt x="1247478" y="1788813"/>
                    <a:pt x="1251288" y="1689215"/>
                    <a:pt x="1244938" y="1591276"/>
                  </a:cubicBezTo>
                  <a:cubicBezTo>
                    <a:pt x="1237318" y="1526536"/>
                    <a:pt x="1225888" y="250011"/>
                    <a:pt x="1225888" y="185272"/>
                  </a:cubicBezTo>
                  <a:cubicBezTo>
                    <a:pt x="1223348" y="140453"/>
                    <a:pt x="1222078" y="93973"/>
                    <a:pt x="1219538" y="49154"/>
                  </a:cubicBezTo>
                  <a:cubicBezTo>
                    <a:pt x="1219538" y="35874"/>
                    <a:pt x="1218268" y="22594"/>
                    <a:pt x="1216998" y="6350"/>
                  </a:cubicBezTo>
                  <a:cubicBezTo>
                    <a:pt x="1206838" y="3810"/>
                    <a:pt x="1197948" y="2540"/>
                    <a:pt x="1187788" y="1270"/>
                  </a:cubicBezTo>
                  <a:cubicBezTo>
                    <a:pt x="1180168" y="0"/>
                    <a:pt x="1172548" y="1270"/>
                    <a:pt x="1166198" y="1270"/>
                  </a:cubicBezTo>
                  <a:lnTo>
                    <a:pt x="6943" y="6350"/>
                  </a:lnTo>
                  <a:lnTo>
                    <a:pt x="2540" y="2157472"/>
                  </a:lnTo>
                  <a:close/>
                </a:path>
              </a:pathLst>
            </a:custGeom>
            <a:solidFill>
              <a:srgbClr val="D3BDFD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11430" y="16510"/>
              <a:ext cx="1227158" cy="2177792"/>
            </a:xfrm>
            <a:custGeom>
              <a:avLst/>
              <a:gdLst/>
              <a:ahLst/>
              <a:cxnLst/>
              <a:rect l="l" t="t" r="r" b="b"/>
              <a:pathLst>
                <a:path w="1227158" h="2177792">
                  <a:moveTo>
                    <a:pt x="1227158" y="2177792"/>
                  </a:moveTo>
                  <a:lnTo>
                    <a:pt x="0" y="2170172"/>
                  </a:lnTo>
                  <a:lnTo>
                    <a:pt x="0" y="770966"/>
                  </a:lnTo>
                  <a:lnTo>
                    <a:pt x="7620" y="20320"/>
                  </a:lnTo>
                  <a:lnTo>
                    <a:pt x="607299" y="0"/>
                  </a:lnTo>
                  <a:lnTo>
                    <a:pt x="1205568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-3810" y="0"/>
              <a:ext cx="1256368" cy="2204462"/>
            </a:xfrm>
            <a:custGeom>
              <a:avLst/>
              <a:gdLst/>
              <a:ahLst/>
              <a:cxnLst/>
              <a:rect l="l" t="t" r="r" b="b"/>
              <a:pathLst>
                <a:path w="1256368" h="2204462">
                  <a:moveTo>
                    <a:pt x="1222078" y="21590"/>
                  </a:moveTo>
                  <a:cubicBezTo>
                    <a:pt x="1223348" y="34290"/>
                    <a:pt x="1223348" y="44450"/>
                    <a:pt x="1224618" y="55424"/>
                  </a:cubicBezTo>
                  <a:cubicBezTo>
                    <a:pt x="1227158" y="100244"/>
                    <a:pt x="1228428" y="146723"/>
                    <a:pt x="1230968" y="191543"/>
                  </a:cubicBezTo>
                  <a:cubicBezTo>
                    <a:pt x="1230968" y="256282"/>
                    <a:pt x="1243668" y="1532807"/>
                    <a:pt x="1250018" y="1597546"/>
                  </a:cubicBezTo>
                  <a:cubicBezTo>
                    <a:pt x="1256368" y="1695485"/>
                    <a:pt x="1252558" y="1795084"/>
                    <a:pt x="1252558" y="1893023"/>
                  </a:cubicBezTo>
                  <a:cubicBezTo>
                    <a:pt x="1252558" y="1979342"/>
                    <a:pt x="1253828" y="2059021"/>
                    <a:pt x="1255098" y="2143502"/>
                  </a:cubicBezTo>
                  <a:lnTo>
                    <a:pt x="1255098" y="2203192"/>
                  </a:lnTo>
                  <a:cubicBezTo>
                    <a:pt x="1232238" y="2203192"/>
                    <a:pt x="1211918" y="2204462"/>
                    <a:pt x="1191598" y="2203192"/>
                  </a:cubicBezTo>
                  <a:cubicBezTo>
                    <a:pt x="1131878" y="2198112"/>
                    <a:pt x="1072062" y="2204462"/>
                    <a:pt x="1013153" y="2199382"/>
                  </a:cubicBezTo>
                  <a:cubicBezTo>
                    <a:pt x="977807" y="2195572"/>
                    <a:pt x="943368" y="2198112"/>
                    <a:pt x="908023" y="2195572"/>
                  </a:cubicBezTo>
                  <a:lnTo>
                    <a:pt x="859083" y="2191762"/>
                  </a:lnTo>
                  <a:cubicBezTo>
                    <a:pt x="849113" y="2191762"/>
                    <a:pt x="840050" y="2193032"/>
                    <a:pt x="830081" y="2193032"/>
                  </a:cubicBezTo>
                  <a:cubicBezTo>
                    <a:pt x="804705" y="2191762"/>
                    <a:pt x="734920" y="2193032"/>
                    <a:pt x="709544" y="2191762"/>
                  </a:cubicBezTo>
                  <a:cubicBezTo>
                    <a:pt x="691418" y="2190492"/>
                    <a:pt x="328899" y="2199382"/>
                    <a:pt x="310773" y="2198112"/>
                  </a:cubicBezTo>
                  <a:cubicBezTo>
                    <a:pt x="306242" y="2198112"/>
                    <a:pt x="300804" y="2199382"/>
                    <a:pt x="296272" y="2199382"/>
                  </a:cubicBezTo>
                  <a:cubicBezTo>
                    <a:pt x="285397" y="2199382"/>
                    <a:pt x="275427" y="2200652"/>
                    <a:pt x="264552" y="2200652"/>
                  </a:cubicBezTo>
                  <a:cubicBezTo>
                    <a:pt x="237363" y="2200652"/>
                    <a:pt x="211080" y="2199382"/>
                    <a:pt x="183892" y="2198112"/>
                  </a:cubicBezTo>
                  <a:cubicBezTo>
                    <a:pt x="167578" y="2196842"/>
                    <a:pt x="151265" y="2195572"/>
                    <a:pt x="135858" y="2194302"/>
                  </a:cubicBezTo>
                  <a:cubicBezTo>
                    <a:pt x="106856" y="2193032"/>
                    <a:pt x="77855" y="2191762"/>
                    <a:pt x="47947" y="2191762"/>
                  </a:cubicBezTo>
                  <a:cubicBezTo>
                    <a:pt x="38100" y="2191762"/>
                    <a:pt x="29210" y="2191762"/>
                    <a:pt x="19050" y="2190492"/>
                  </a:cubicBezTo>
                  <a:cubicBezTo>
                    <a:pt x="10160" y="2189222"/>
                    <a:pt x="5080" y="2182872"/>
                    <a:pt x="7620" y="2173982"/>
                  </a:cubicBezTo>
                  <a:cubicBezTo>
                    <a:pt x="16510" y="2142020"/>
                    <a:pt x="12700" y="2100520"/>
                    <a:pt x="11430" y="2057361"/>
                  </a:cubicBezTo>
                  <a:cubicBezTo>
                    <a:pt x="10160" y="1969382"/>
                    <a:pt x="6350" y="1883063"/>
                    <a:pt x="7620" y="1795084"/>
                  </a:cubicBezTo>
                  <a:cubicBezTo>
                    <a:pt x="5080" y="1685525"/>
                    <a:pt x="0" y="329321"/>
                    <a:pt x="7620" y="218102"/>
                  </a:cubicBezTo>
                  <a:cubicBezTo>
                    <a:pt x="8890" y="196523"/>
                    <a:pt x="7620" y="173283"/>
                    <a:pt x="8890" y="151703"/>
                  </a:cubicBezTo>
                  <a:cubicBezTo>
                    <a:pt x="10160" y="116844"/>
                    <a:pt x="12700" y="78664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5197" y="30480"/>
                    <a:pt x="69698" y="29210"/>
                  </a:cubicBezTo>
                  <a:cubicBezTo>
                    <a:pt x="94168" y="25400"/>
                    <a:pt x="118638" y="22860"/>
                    <a:pt x="144014" y="20320"/>
                  </a:cubicBezTo>
                  <a:cubicBezTo>
                    <a:pt x="161234" y="17780"/>
                    <a:pt x="178454" y="16510"/>
                    <a:pt x="194767" y="13970"/>
                  </a:cubicBezTo>
                  <a:cubicBezTo>
                    <a:pt x="211080" y="11430"/>
                    <a:pt x="228300" y="8890"/>
                    <a:pt x="244613" y="8890"/>
                  </a:cubicBezTo>
                  <a:cubicBezTo>
                    <a:pt x="262739" y="7620"/>
                    <a:pt x="280865" y="10160"/>
                    <a:pt x="298991" y="8890"/>
                  </a:cubicBezTo>
                  <a:cubicBezTo>
                    <a:pt x="321649" y="8890"/>
                    <a:pt x="732201" y="6350"/>
                    <a:pt x="754858" y="5080"/>
                  </a:cubicBezTo>
                  <a:cubicBezTo>
                    <a:pt x="776610" y="3810"/>
                    <a:pt x="798361" y="2540"/>
                    <a:pt x="821018" y="2540"/>
                  </a:cubicBezTo>
                  <a:cubicBezTo>
                    <a:pt x="858176" y="1270"/>
                    <a:pt x="894428" y="0"/>
                    <a:pt x="931586" y="0"/>
                  </a:cubicBezTo>
                  <a:cubicBezTo>
                    <a:pt x="946993" y="0"/>
                    <a:pt x="963307" y="2540"/>
                    <a:pt x="978714" y="2540"/>
                  </a:cubicBezTo>
                  <a:cubicBezTo>
                    <a:pt x="1021310" y="3810"/>
                    <a:pt x="1064812" y="5080"/>
                    <a:pt x="1107408" y="7620"/>
                  </a:cubicBezTo>
                  <a:cubicBezTo>
                    <a:pt x="1130065" y="8890"/>
                    <a:pt x="1152723" y="12700"/>
                    <a:pt x="1175380" y="16510"/>
                  </a:cubicBezTo>
                  <a:lnTo>
                    <a:pt x="1191598" y="16510"/>
                  </a:lnTo>
                  <a:cubicBezTo>
                    <a:pt x="1203028" y="17780"/>
                    <a:pt x="1211918" y="20320"/>
                    <a:pt x="1222078" y="21590"/>
                  </a:cubicBezTo>
                  <a:close/>
                  <a:moveTo>
                    <a:pt x="1232238" y="2186682"/>
                  </a:moveTo>
                  <a:cubicBezTo>
                    <a:pt x="1233508" y="2170172"/>
                    <a:pt x="1234778" y="2157472"/>
                    <a:pt x="1234778" y="2144772"/>
                  </a:cubicBezTo>
                  <a:cubicBezTo>
                    <a:pt x="1233508" y="2050721"/>
                    <a:pt x="1232238" y="1962742"/>
                    <a:pt x="1232238" y="1868123"/>
                  </a:cubicBezTo>
                  <a:cubicBezTo>
                    <a:pt x="1232238" y="1824964"/>
                    <a:pt x="1234778" y="1781804"/>
                    <a:pt x="1233508" y="1738645"/>
                  </a:cubicBezTo>
                  <a:cubicBezTo>
                    <a:pt x="1233508" y="1698805"/>
                    <a:pt x="1232238" y="1657305"/>
                    <a:pt x="1230968" y="1617466"/>
                  </a:cubicBezTo>
                  <a:cubicBezTo>
                    <a:pt x="1225888" y="1556047"/>
                    <a:pt x="1214458" y="284502"/>
                    <a:pt x="1214458" y="223082"/>
                  </a:cubicBezTo>
                  <a:cubicBezTo>
                    <a:pt x="1211918" y="171623"/>
                    <a:pt x="1209378" y="118504"/>
                    <a:pt x="1206838" y="67044"/>
                  </a:cubicBezTo>
                  <a:cubicBezTo>
                    <a:pt x="1205568" y="44450"/>
                    <a:pt x="1204298" y="43180"/>
                    <a:pt x="1188068" y="41910"/>
                  </a:cubicBezTo>
                  <a:cubicBezTo>
                    <a:pt x="1185349" y="41910"/>
                    <a:pt x="1183537" y="41910"/>
                    <a:pt x="1180818" y="40640"/>
                  </a:cubicBezTo>
                  <a:cubicBezTo>
                    <a:pt x="1158160" y="36830"/>
                    <a:pt x="1134597" y="31750"/>
                    <a:pt x="1111939" y="30480"/>
                  </a:cubicBezTo>
                  <a:cubicBezTo>
                    <a:pt x="1056655" y="26670"/>
                    <a:pt x="1000465" y="25400"/>
                    <a:pt x="945181" y="22860"/>
                  </a:cubicBezTo>
                  <a:lnTo>
                    <a:pt x="879927" y="22860"/>
                  </a:lnTo>
                  <a:cubicBezTo>
                    <a:pt x="850926" y="22860"/>
                    <a:pt x="821924" y="22860"/>
                    <a:pt x="793829" y="24130"/>
                  </a:cubicBezTo>
                  <a:cubicBezTo>
                    <a:pt x="769359" y="25400"/>
                    <a:pt x="356994" y="29210"/>
                    <a:pt x="332524" y="29210"/>
                  </a:cubicBezTo>
                  <a:cubicBezTo>
                    <a:pt x="292647" y="29210"/>
                    <a:pt x="252770" y="26670"/>
                    <a:pt x="212893" y="33020"/>
                  </a:cubicBezTo>
                  <a:cubicBezTo>
                    <a:pt x="192048" y="36830"/>
                    <a:pt x="172110" y="36830"/>
                    <a:pt x="152171" y="38100"/>
                  </a:cubicBezTo>
                  <a:cubicBezTo>
                    <a:pt x="117732" y="41910"/>
                    <a:pt x="83293" y="45720"/>
                    <a:pt x="48853" y="50800"/>
                  </a:cubicBezTo>
                  <a:cubicBezTo>
                    <a:pt x="36830" y="50800"/>
                    <a:pt x="34290" y="53764"/>
                    <a:pt x="33020" y="73684"/>
                  </a:cubicBezTo>
                  <a:cubicBezTo>
                    <a:pt x="31750" y="103564"/>
                    <a:pt x="31750" y="133443"/>
                    <a:pt x="30480" y="163323"/>
                  </a:cubicBezTo>
                  <a:cubicBezTo>
                    <a:pt x="29210" y="213123"/>
                    <a:pt x="26670" y="261262"/>
                    <a:pt x="25400" y="311061"/>
                  </a:cubicBezTo>
                  <a:cubicBezTo>
                    <a:pt x="20320" y="364181"/>
                    <a:pt x="26670" y="1662286"/>
                    <a:pt x="29210" y="1715405"/>
                  </a:cubicBezTo>
                  <a:cubicBezTo>
                    <a:pt x="29210" y="1771844"/>
                    <a:pt x="29210" y="1829944"/>
                    <a:pt x="30480" y="1886383"/>
                  </a:cubicBezTo>
                  <a:cubicBezTo>
                    <a:pt x="30480" y="1927882"/>
                    <a:pt x="33020" y="1969382"/>
                    <a:pt x="33020" y="2010881"/>
                  </a:cubicBezTo>
                  <a:cubicBezTo>
                    <a:pt x="33020" y="2055701"/>
                    <a:pt x="33020" y="2100520"/>
                    <a:pt x="31750" y="2144772"/>
                  </a:cubicBezTo>
                  <a:lnTo>
                    <a:pt x="31750" y="2154932"/>
                  </a:lnTo>
                  <a:cubicBezTo>
                    <a:pt x="31750" y="2165092"/>
                    <a:pt x="35560" y="2168902"/>
                    <a:pt x="44450" y="2168902"/>
                  </a:cubicBezTo>
                  <a:cubicBezTo>
                    <a:pt x="57010" y="2168902"/>
                    <a:pt x="69698" y="2170172"/>
                    <a:pt x="81480" y="2170172"/>
                  </a:cubicBezTo>
                  <a:cubicBezTo>
                    <a:pt x="98700" y="2170172"/>
                    <a:pt x="116826" y="2167632"/>
                    <a:pt x="134045" y="2170172"/>
                  </a:cubicBezTo>
                  <a:cubicBezTo>
                    <a:pt x="162140" y="2173982"/>
                    <a:pt x="190236" y="2176522"/>
                    <a:pt x="218331" y="2175252"/>
                  </a:cubicBezTo>
                  <a:cubicBezTo>
                    <a:pt x="236457" y="2173982"/>
                    <a:pt x="253676" y="2176522"/>
                    <a:pt x="271802" y="2176522"/>
                  </a:cubicBezTo>
                  <a:cubicBezTo>
                    <a:pt x="298085" y="2176522"/>
                    <a:pt x="324368" y="2175252"/>
                    <a:pt x="350650" y="2176522"/>
                  </a:cubicBezTo>
                  <a:cubicBezTo>
                    <a:pt x="389621" y="2177792"/>
                    <a:pt x="817393" y="2167632"/>
                    <a:pt x="857270" y="2170172"/>
                  </a:cubicBezTo>
                  <a:cubicBezTo>
                    <a:pt x="874490" y="2171442"/>
                    <a:pt x="891709" y="2172712"/>
                    <a:pt x="908023" y="2172712"/>
                  </a:cubicBezTo>
                  <a:cubicBezTo>
                    <a:pt x="937930" y="2175252"/>
                    <a:pt x="966932" y="2171442"/>
                    <a:pt x="996840" y="2175252"/>
                  </a:cubicBezTo>
                  <a:cubicBezTo>
                    <a:pt x="1021310" y="2177792"/>
                    <a:pt x="1045780" y="2177792"/>
                    <a:pt x="1070250" y="2180332"/>
                  </a:cubicBezTo>
                  <a:cubicBezTo>
                    <a:pt x="1106502" y="2184142"/>
                    <a:pt x="1142753" y="2186682"/>
                    <a:pt x="1179005" y="2187952"/>
                  </a:cubicBezTo>
                  <a:cubicBezTo>
                    <a:pt x="1194138" y="2187952"/>
                    <a:pt x="1211918" y="2186682"/>
                    <a:pt x="1232238" y="2186682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45" name="Freeform 45"/>
          <p:cNvSpPr/>
          <p:nvPr/>
        </p:nvSpPr>
        <p:spPr>
          <a:xfrm rot="258362">
            <a:off x="7535888" y="1397491"/>
            <a:ext cx="1932380" cy="570799"/>
          </a:xfrm>
          <a:custGeom>
            <a:avLst/>
            <a:gdLst/>
            <a:ahLst/>
            <a:cxnLst/>
            <a:rect l="l" t="t" r="r" b="b"/>
            <a:pathLst>
              <a:path w="1932380" h="527751">
                <a:moveTo>
                  <a:pt x="0" y="0"/>
                </a:moveTo>
                <a:lnTo>
                  <a:pt x="1932380" y="0"/>
                </a:lnTo>
                <a:lnTo>
                  <a:pt x="1932380" y="527751"/>
                </a:lnTo>
                <a:lnTo>
                  <a:pt x="0" y="52775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46" name="AutoShape 46"/>
          <p:cNvSpPr/>
          <p:nvPr/>
        </p:nvSpPr>
        <p:spPr>
          <a:xfrm>
            <a:off x="3973381" y="5179161"/>
            <a:ext cx="12826" cy="667841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sp>
        <p:nvSpPr>
          <p:cNvPr id="47" name="TextBox 47"/>
          <p:cNvSpPr txBox="1"/>
          <p:nvPr/>
        </p:nvSpPr>
        <p:spPr>
          <a:xfrm>
            <a:off x="3986207" y="5656623"/>
            <a:ext cx="480200" cy="177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9"/>
              </a:lnSpc>
              <a:spcBef>
                <a:spcPct val="0"/>
              </a:spcBef>
            </a:pPr>
            <a:r>
              <a:rPr lang="en-US" sz="9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Nee</a:t>
            </a:r>
          </a:p>
        </p:txBody>
      </p:sp>
      <p:grpSp>
        <p:nvGrpSpPr>
          <p:cNvPr id="48" name="Group 48"/>
          <p:cNvGrpSpPr/>
          <p:nvPr/>
        </p:nvGrpSpPr>
        <p:grpSpPr>
          <a:xfrm>
            <a:off x="3123697" y="5026906"/>
            <a:ext cx="1730450" cy="645712"/>
            <a:chOff x="0" y="0"/>
            <a:chExt cx="1480520" cy="552451"/>
          </a:xfrm>
        </p:grpSpPr>
        <p:sp>
          <p:nvSpPr>
            <p:cNvPr id="49" name="Freeform 49"/>
            <p:cNvSpPr/>
            <p:nvPr/>
          </p:nvSpPr>
          <p:spPr>
            <a:xfrm>
              <a:off x="38100" y="44450"/>
              <a:ext cx="1443690" cy="508001"/>
            </a:xfrm>
            <a:custGeom>
              <a:avLst/>
              <a:gdLst/>
              <a:ahLst/>
              <a:cxnLst/>
              <a:rect l="l" t="t" r="r" b="b"/>
              <a:pathLst>
                <a:path w="1443690" h="508001">
                  <a:moveTo>
                    <a:pt x="2540" y="477521"/>
                  </a:moveTo>
                  <a:cubicBezTo>
                    <a:pt x="0" y="486411"/>
                    <a:pt x="5080" y="492761"/>
                    <a:pt x="12523" y="494031"/>
                  </a:cubicBezTo>
                  <a:cubicBezTo>
                    <a:pt x="20995" y="495301"/>
                    <a:pt x="28408" y="495301"/>
                    <a:pt x="36881" y="495301"/>
                  </a:cubicBezTo>
                  <a:cubicBezTo>
                    <a:pt x="70770" y="496571"/>
                    <a:pt x="104659" y="496571"/>
                    <a:pt x="139608" y="497841"/>
                  </a:cubicBezTo>
                  <a:cubicBezTo>
                    <a:pt x="158670" y="499111"/>
                    <a:pt x="177733" y="500381"/>
                    <a:pt x="195737" y="501651"/>
                  </a:cubicBezTo>
                  <a:cubicBezTo>
                    <a:pt x="227508" y="502921"/>
                    <a:pt x="258220" y="502921"/>
                    <a:pt x="289992" y="504191"/>
                  </a:cubicBezTo>
                  <a:cubicBezTo>
                    <a:pt x="302700" y="504191"/>
                    <a:pt x="314350" y="504191"/>
                    <a:pt x="327058" y="502921"/>
                  </a:cubicBezTo>
                  <a:cubicBezTo>
                    <a:pt x="332353" y="502921"/>
                    <a:pt x="338708" y="501651"/>
                    <a:pt x="344003" y="501651"/>
                  </a:cubicBezTo>
                  <a:cubicBezTo>
                    <a:pt x="365184" y="502921"/>
                    <a:pt x="788800" y="494031"/>
                    <a:pt x="809981" y="495301"/>
                  </a:cubicBezTo>
                  <a:cubicBezTo>
                    <a:pt x="839634" y="496571"/>
                    <a:pt x="921180" y="496571"/>
                    <a:pt x="950834" y="496571"/>
                  </a:cubicBezTo>
                  <a:cubicBezTo>
                    <a:pt x="962483" y="496571"/>
                    <a:pt x="973074" y="495301"/>
                    <a:pt x="984723" y="495301"/>
                  </a:cubicBezTo>
                  <a:lnTo>
                    <a:pt x="1041911" y="499111"/>
                  </a:lnTo>
                  <a:cubicBezTo>
                    <a:pt x="1083214" y="501651"/>
                    <a:pt x="1123457" y="499111"/>
                    <a:pt x="1164760" y="502921"/>
                  </a:cubicBezTo>
                  <a:cubicBezTo>
                    <a:pt x="1233598" y="508001"/>
                    <a:pt x="1303494" y="501651"/>
                    <a:pt x="1378920" y="506731"/>
                  </a:cubicBezTo>
                  <a:cubicBezTo>
                    <a:pt x="1399240" y="508001"/>
                    <a:pt x="1419560" y="506731"/>
                    <a:pt x="1442420" y="506731"/>
                  </a:cubicBezTo>
                  <a:lnTo>
                    <a:pt x="1442420" y="447041"/>
                  </a:lnTo>
                  <a:cubicBezTo>
                    <a:pt x="1441150" y="409208"/>
                    <a:pt x="1439880" y="393546"/>
                    <a:pt x="1439880" y="376905"/>
                  </a:cubicBezTo>
                  <a:cubicBezTo>
                    <a:pt x="1439880" y="357653"/>
                    <a:pt x="1443690" y="338075"/>
                    <a:pt x="1437340" y="318824"/>
                  </a:cubicBezTo>
                  <a:cubicBezTo>
                    <a:pt x="1429720" y="306098"/>
                    <a:pt x="1418290" y="55176"/>
                    <a:pt x="1418290" y="42451"/>
                  </a:cubicBezTo>
                  <a:cubicBezTo>
                    <a:pt x="1415750" y="33641"/>
                    <a:pt x="1414480" y="24504"/>
                    <a:pt x="1411940" y="15694"/>
                  </a:cubicBezTo>
                  <a:cubicBezTo>
                    <a:pt x="1411940" y="13084"/>
                    <a:pt x="1410670" y="10473"/>
                    <a:pt x="1409400" y="6350"/>
                  </a:cubicBezTo>
                  <a:cubicBezTo>
                    <a:pt x="1399240" y="3810"/>
                    <a:pt x="1390350" y="2540"/>
                    <a:pt x="1380190" y="1270"/>
                  </a:cubicBezTo>
                  <a:cubicBezTo>
                    <a:pt x="1372570" y="0"/>
                    <a:pt x="1364950" y="1270"/>
                    <a:pt x="1358600" y="1270"/>
                  </a:cubicBezTo>
                  <a:lnTo>
                    <a:pt x="7228" y="6350"/>
                  </a:lnTo>
                  <a:lnTo>
                    <a:pt x="2540" y="477521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11430" y="16510"/>
              <a:ext cx="1419560" cy="497841"/>
            </a:xfrm>
            <a:custGeom>
              <a:avLst/>
              <a:gdLst/>
              <a:ahLst/>
              <a:cxnLst/>
              <a:rect l="l" t="t" r="r" b="b"/>
              <a:pathLst>
                <a:path w="1419560" h="497841">
                  <a:moveTo>
                    <a:pt x="1419560" y="497841"/>
                  </a:moveTo>
                  <a:lnTo>
                    <a:pt x="0" y="490221"/>
                  </a:lnTo>
                  <a:lnTo>
                    <a:pt x="0" y="180026"/>
                  </a:lnTo>
                  <a:lnTo>
                    <a:pt x="7620" y="20320"/>
                  </a:lnTo>
                  <a:lnTo>
                    <a:pt x="704271" y="0"/>
                  </a:lnTo>
                  <a:lnTo>
                    <a:pt x="1397970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-3810" y="0"/>
              <a:ext cx="1448770" cy="524511"/>
            </a:xfrm>
            <a:custGeom>
              <a:avLst/>
              <a:gdLst/>
              <a:ahLst/>
              <a:cxnLst/>
              <a:rect l="l" t="t" r="r" b="b"/>
              <a:pathLst>
                <a:path w="1448770" h="524511">
                  <a:moveTo>
                    <a:pt x="1414480" y="21590"/>
                  </a:moveTo>
                  <a:cubicBezTo>
                    <a:pt x="1415750" y="34290"/>
                    <a:pt x="1415750" y="44450"/>
                    <a:pt x="1417020" y="52639"/>
                  </a:cubicBezTo>
                  <a:cubicBezTo>
                    <a:pt x="1419560" y="61449"/>
                    <a:pt x="1420830" y="70586"/>
                    <a:pt x="1423370" y="79396"/>
                  </a:cubicBezTo>
                  <a:cubicBezTo>
                    <a:pt x="1423370" y="92121"/>
                    <a:pt x="1436070" y="343043"/>
                    <a:pt x="1442420" y="355769"/>
                  </a:cubicBezTo>
                  <a:cubicBezTo>
                    <a:pt x="1448770" y="375021"/>
                    <a:pt x="1444960" y="394598"/>
                    <a:pt x="1444960" y="413850"/>
                  </a:cubicBezTo>
                  <a:cubicBezTo>
                    <a:pt x="1444960" y="430817"/>
                    <a:pt x="1446230" y="446480"/>
                    <a:pt x="1447500" y="463551"/>
                  </a:cubicBezTo>
                  <a:lnTo>
                    <a:pt x="1447500" y="523241"/>
                  </a:lnTo>
                  <a:cubicBezTo>
                    <a:pt x="1424640" y="523241"/>
                    <a:pt x="1404320" y="524511"/>
                    <a:pt x="1384000" y="523241"/>
                  </a:cubicBezTo>
                  <a:cubicBezTo>
                    <a:pt x="1314692" y="518161"/>
                    <a:pt x="1244796" y="524511"/>
                    <a:pt x="1175958" y="519431"/>
                  </a:cubicBezTo>
                  <a:cubicBezTo>
                    <a:pt x="1134655" y="515621"/>
                    <a:pt x="1094412" y="518161"/>
                    <a:pt x="1053109" y="515621"/>
                  </a:cubicBezTo>
                  <a:lnTo>
                    <a:pt x="995921" y="511811"/>
                  </a:lnTo>
                  <a:cubicBezTo>
                    <a:pt x="984271" y="511811"/>
                    <a:pt x="973681" y="513081"/>
                    <a:pt x="962031" y="513081"/>
                  </a:cubicBezTo>
                  <a:cubicBezTo>
                    <a:pt x="932378" y="511811"/>
                    <a:pt x="850832" y="513081"/>
                    <a:pt x="821179" y="511811"/>
                  </a:cubicBezTo>
                  <a:cubicBezTo>
                    <a:pt x="799998" y="510541"/>
                    <a:pt x="376381" y="519431"/>
                    <a:pt x="355201" y="518161"/>
                  </a:cubicBezTo>
                  <a:cubicBezTo>
                    <a:pt x="349905" y="518161"/>
                    <a:pt x="343551" y="519431"/>
                    <a:pt x="338256" y="519431"/>
                  </a:cubicBezTo>
                  <a:cubicBezTo>
                    <a:pt x="325547" y="519431"/>
                    <a:pt x="313898" y="520701"/>
                    <a:pt x="301189" y="520701"/>
                  </a:cubicBezTo>
                  <a:cubicBezTo>
                    <a:pt x="269418" y="520701"/>
                    <a:pt x="238706" y="519431"/>
                    <a:pt x="206935" y="518161"/>
                  </a:cubicBezTo>
                  <a:cubicBezTo>
                    <a:pt x="187872" y="516891"/>
                    <a:pt x="168809" y="515621"/>
                    <a:pt x="150806" y="514351"/>
                  </a:cubicBezTo>
                  <a:cubicBezTo>
                    <a:pt x="116916" y="513081"/>
                    <a:pt x="83027" y="511811"/>
                    <a:pt x="48078" y="511811"/>
                  </a:cubicBezTo>
                  <a:cubicBezTo>
                    <a:pt x="38100" y="511811"/>
                    <a:pt x="29210" y="511811"/>
                    <a:pt x="19050" y="510541"/>
                  </a:cubicBezTo>
                  <a:cubicBezTo>
                    <a:pt x="10160" y="509271"/>
                    <a:pt x="5080" y="502921"/>
                    <a:pt x="7620" y="494031"/>
                  </a:cubicBezTo>
                  <a:cubicBezTo>
                    <a:pt x="16510" y="462794"/>
                    <a:pt x="12700" y="454637"/>
                    <a:pt x="11430" y="446153"/>
                  </a:cubicBezTo>
                  <a:cubicBezTo>
                    <a:pt x="10160" y="428860"/>
                    <a:pt x="6350" y="411892"/>
                    <a:pt x="7620" y="394598"/>
                  </a:cubicBezTo>
                  <a:cubicBezTo>
                    <a:pt x="5080" y="373063"/>
                    <a:pt x="0" y="106478"/>
                    <a:pt x="7620" y="84616"/>
                  </a:cubicBezTo>
                  <a:cubicBezTo>
                    <a:pt x="8890" y="80375"/>
                    <a:pt x="7620" y="75806"/>
                    <a:pt x="8890" y="71565"/>
                  </a:cubicBezTo>
                  <a:cubicBezTo>
                    <a:pt x="10160" y="64712"/>
                    <a:pt x="12700" y="5720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6551" y="30480"/>
                    <a:pt x="73495" y="29210"/>
                  </a:cubicBezTo>
                  <a:cubicBezTo>
                    <a:pt x="102090" y="25400"/>
                    <a:pt x="130684" y="22860"/>
                    <a:pt x="160337" y="20320"/>
                  </a:cubicBezTo>
                  <a:cubicBezTo>
                    <a:pt x="180459" y="17780"/>
                    <a:pt x="200580" y="16510"/>
                    <a:pt x="219643" y="13970"/>
                  </a:cubicBezTo>
                  <a:cubicBezTo>
                    <a:pt x="238706" y="11430"/>
                    <a:pt x="258828" y="8890"/>
                    <a:pt x="277891" y="8890"/>
                  </a:cubicBezTo>
                  <a:cubicBezTo>
                    <a:pt x="299071" y="7620"/>
                    <a:pt x="320252" y="10160"/>
                    <a:pt x="341433" y="8890"/>
                  </a:cubicBezTo>
                  <a:cubicBezTo>
                    <a:pt x="367909" y="8890"/>
                    <a:pt x="847655" y="6350"/>
                    <a:pt x="874131" y="5080"/>
                  </a:cubicBezTo>
                  <a:cubicBezTo>
                    <a:pt x="899548" y="3810"/>
                    <a:pt x="924965" y="2540"/>
                    <a:pt x="951441" y="2540"/>
                  </a:cubicBezTo>
                  <a:cubicBezTo>
                    <a:pt x="994862" y="1270"/>
                    <a:pt x="1037223" y="0"/>
                    <a:pt x="1080644" y="0"/>
                  </a:cubicBezTo>
                  <a:cubicBezTo>
                    <a:pt x="1098648" y="0"/>
                    <a:pt x="1117711" y="2540"/>
                    <a:pt x="1135714" y="2540"/>
                  </a:cubicBezTo>
                  <a:cubicBezTo>
                    <a:pt x="1185489" y="3810"/>
                    <a:pt x="1236323" y="5080"/>
                    <a:pt x="1286098" y="7620"/>
                  </a:cubicBezTo>
                  <a:cubicBezTo>
                    <a:pt x="1312574" y="8890"/>
                    <a:pt x="1339050" y="12700"/>
                    <a:pt x="1365526" y="16510"/>
                  </a:cubicBezTo>
                  <a:lnTo>
                    <a:pt x="1384000" y="16510"/>
                  </a:lnTo>
                  <a:cubicBezTo>
                    <a:pt x="1395430" y="17780"/>
                    <a:pt x="1404320" y="20320"/>
                    <a:pt x="1414480" y="21590"/>
                  </a:cubicBezTo>
                  <a:close/>
                  <a:moveTo>
                    <a:pt x="1424640" y="506731"/>
                  </a:moveTo>
                  <a:cubicBezTo>
                    <a:pt x="1425910" y="490221"/>
                    <a:pt x="1427180" y="477521"/>
                    <a:pt x="1427180" y="464821"/>
                  </a:cubicBezTo>
                  <a:cubicBezTo>
                    <a:pt x="1425910" y="444848"/>
                    <a:pt x="1424640" y="427554"/>
                    <a:pt x="1424640" y="408955"/>
                  </a:cubicBezTo>
                  <a:cubicBezTo>
                    <a:pt x="1424640" y="400472"/>
                    <a:pt x="1427180" y="391988"/>
                    <a:pt x="1425910" y="383504"/>
                  </a:cubicBezTo>
                  <a:cubicBezTo>
                    <a:pt x="1425910" y="375673"/>
                    <a:pt x="1424640" y="367516"/>
                    <a:pt x="1423370" y="359685"/>
                  </a:cubicBezTo>
                  <a:cubicBezTo>
                    <a:pt x="1418290" y="347612"/>
                    <a:pt x="1406860" y="97668"/>
                    <a:pt x="1406860" y="85595"/>
                  </a:cubicBezTo>
                  <a:cubicBezTo>
                    <a:pt x="1404320" y="75480"/>
                    <a:pt x="1401780" y="65039"/>
                    <a:pt x="1399240" y="54923"/>
                  </a:cubicBezTo>
                  <a:cubicBezTo>
                    <a:pt x="1397970" y="44450"/>
                    <a:pt x="1396700" y="43180"/>
                    <a:pt x="1380353" y="41910"/>
                  </a:cubicBezTo>
                  <a:cubicBezTo>
                    <a:pt x="1377176" y="41910"/>
                    <a:pt x="1375058" y="41910"/>
                    <a:pt x="1371881" y="40640"/>
                  </a:cubicBezTo>
                  <a:cubicBezTo>
                    <a:pt x="1345404" y="36830"/>
                    <a:pt x="1317869" y="31750"/>
                    <a:pt x="1291393" y="30480"/>
                  </a:cubicBezTo>
                  <a:cubicBezTo>
                    <a:pt x="1226792" y="26670"/>
                    <a:pt x="1161131" y="25400"/>
                    <a:pt x="1096530" y="22860"/>
                  </a:cubicBezTo>
                  <a:lnTo>
                    <a:pt x="1020279" y="22860"/>
                  </a:lnTo>
                  <a:cubicBezTo>
                    <a:pt x="986389" y="22860"/>
                    <a:pt x="952500" y="22860"/>
                    <a:pt x="919670" y="24130"/>
                  </a:cubicBezTo>
                  <a:cubicBezTo>
                    <a:pt x="891076" y="25400"/>
                    <a:pt x="409212" y="29210"/>
                    <a:pt x="380618" y="29210"/>
                  </a:cubicBezTo>
                  <a:cubicBezTo>
                    <a:pt x="334020" y="29210"/>
                    <a:pt x="287422" y="26670"/>
                    <a:pt x="240824" y="33020"/>
                  </a:cubicBezTo>
                  <a:cubicBezTo>
                    <a:pt x="216466" y="36830"/>
                    <a:pt x="193167" y="36830"/>
                    <a:pt x="169868" y="38100"/>
                  </a:cubicBezTo>
                  <a:cubicBezTo>
                    <a:pt x="129625" y="41910"/>
                    <a:pt x="89381" y="45720"/>
                    <a:pt x="49138" y="50800"/>
                  </a:cubicBezTo>
                  <a:cubicBezTo>
                    <a:pt x="36830" y="50800"/>
                    <a:pt x="34290" y="52313"/>
                    <a:pt x="33020" y="56229"/>
                  </a:cubicBezTo>
                  <a:cubicBezTo>
                    <a:pt x="31750" y="62102"/>
                    <a:pt x="31750" y="67975"/>
                    <a:pt x="30480" y="73849"/>
                  </a:cubicBezTo>
                  <a:cubicBezTo>
                    <a:pt x="29210" y="83638"/>
                    <a:pt x="26670" y="93100"/>
                    <a:pt x="25400" y="102889"/>
                  </a:cubicBezTo>
                  <a:cubicBezTo>
                    <a:pt x="20320" y="113331"/>
                    <a:pt x="26670" y="368495"/>
                    <a:pt x="29210" y="378936"/>
                  </a:cubicBezTo>
                  <a:cubicBezTo>
                    <a:pt x="29210" y="390030"/>
                    <a:pt x="29210" y="401451"/>
                    <a:pt x="30480" y="412545"/>
                  </a:cubicBezTo>
                  <a:cubicBezTo>
                    <a:pt x="30480" y="420702"/>
                    <a:pt x="33020" y="428860"/>
                    <a:pt x="33020" y="437017"/>
                  </a:cubicBezTo>
                  <a:cubicBezTo>
                    <a:pt x="33020" y="445827"/>
                    <a:pt x="33020" y="454637"/>
                    <a:pt x="31750" y="464821"/>
                  </a:cubicBezTo>
                  <a:lnTo>
                    <a:pt x="31750" y="474981"/>
                  </a:lnTo>
                  <a:cubicBezTo>
                    <a:pt x="31750" y="485141"/>
                    <a:pt x="35560" y="488951"/>
                    <a:pt x="44450" y="488951"/>
                  </a:cubicBezTo>
                  <a:cubicBezTo>
                    <a:pt x="58669" y="488951"/>
                    <a:pt x="73495" y="490221"/>
                    <a:pt x="87263" y="490221"/>
                  </a:cubicBezTo>
                  <a:cubicBezTo>
                    <a:pt x="107385" y="490221"/>
                    <a:pt x="128566" y="487681"/>
                    <a:pt x="148687" y="490221"/>
                  </a:cubicBezTo>
                  <a:cubicBezTo>
                    <a:pt x="181518" y="494031"/>
                    <a:pt x="214348" y="496571"/>
                    <a:pt x="247178" y="495301"/>
                  </a:cubicBezTo>
                  <a:cubicBezTo>
                    <a:pt x="268359" y="494031"/>
                    <a:pt x="288481" y="496571"/>
                    <a:pt x="309662" y="496571"/>
                  </a:cubicBezTo>
                  <a:cubicBezTo>
                    <a:pt x="340374" y="496571"/>
                    <a:pt x="371086" y="495301"/>
                    <a:pt x="401798" y="496571"/>
                  </a:cubicBezTo>
                  <a:cubicBezTo>
                    <a:pt x="447337" y="497841"/>
                    <a:pt x="947205" y="487681"/>
                    <a:pt x="993803" y="490221"/>
                  </a:cubicBezTo>
                  <a:cubicBezTo>
                    <a:pt x="1013925" y="491491"/>
                    <a:pt x="1034046" y="492761"/>
                    <a:pt x="1053109" y="492761"/>
                  </a:cubicBezTo>
                  <a:cubicBezTo>
                    <a:pt x="1088057" y="495301"/>
                    <a:pt x="1121947" y="491491"/>
                    <a:pt x="1156895" y="495301"/>
                  </a:cubicBezTo>
                  <a:cubicBezTo>
                    <a:pt x="1185489" y="497841"/>
                    <a:pt x="1214083" y="497841"/>
                    <a:pt x="1242678" y="500381"/>
                  </a:cubicBezTo>
                  <a:cubicBezTo>
                    <a:pt x="1285039" y="504191"/>
                    <a:pt x="1327401" y="506731"/>
                    <a:pt x="1369762" y="508001"/>
                  </a:cubicBezTo>
                  <a:cubicBezTo>
                    <a:pt x="1386540" y="508001"/>
                    <a:pt x="1404320" y="506731"/>
                    <a:pt x="1424640" y="506731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52" name="AutoShape 52"/>
          <p:cNvSpPr/>
          <p:nvPr/>
        </p:nvSpPr>
        <p:spPr>
          <a:xfrm>
            <a:off x="4795345" y="5330329"/>
            <a:ext cx="538981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grpSp>
        <p:nvGrpSpPr>
          <p:cNvPr id="54" name="Group 54"/>
          <p:cNvGrpSpPr/>
          <p:nvPr/>
        </p:nvGrpSpPr>
        <p:grpSpPr>
          <a:xfrm>
            <a:off x="3120575" y="5847002"/>
            <a:ext cx="1733572" cy="471252"/>
            <a:chOff x="0" y="0"/>
            <a:chExt cx="1483191" cy="403189"/>
          </a:xfrm>
        </p:grpSpPr>
        <p:sp>
          <p:nvSpPr>
            <p:cNvPr id="55" name="Freeform 55"/>
            <p:cNvSpPr/>
            <p:nvPr/>
          </p:nvSpPr>
          <p:spPr>
            <a:xfrm>
              <a:off x="38100" y="44450"/>
              <a:ext cx="1446361" cy="358739"/>
            </a:xfrm>
            <a:custGeom>
              <a:avLst/>
              <a:gdLst/>
              <a:ahLst/>
              <a:cxnLst/>
              <a:rect l="l" t="t" r="r" b="b"/>
              <a:pathLst>
                <a:path w="1446361" h="358739">
                  <a:moveTo>
                    <a:pt x="2540" y="328259"/>
                  </a:moveTo>
                  <a:cubicBezTo>
                    <a:pt x="0" y="337149"/>
                    <a:pt x="5080" y="343499"/>
                    <a:pt x="12537" y="344769"/>
                  </a:cubicBezTo>
                  <a:cubicBezTo>
                    <a:pt x="21027" y="346039"/>
                    <a:pt x="28455" y="346039"/>
                    <a:pt x="36944" y="346039"/>
                  </a:cubicBezTo>
                  <a:cubicBezTo>
                    <a:pt x="70901" y="347309"/>
                    <a:pt x="104858" y="347309"/>
                    <a:pt x="139877" y="348579"/>
                  </a:cubicBezTo>
                  <a:cubicBezTo>
                    <a:pt x="158978" y="349849"/>
                    <a:pt x="178079" y="351119"/>
                    <a:pt x="196118" y="352389"/>
                  </a:cubicBezTo>
                  <a:cubicBezTo>
                    <a:pt x="227953" y="353659"/>
                    <a:pt x="258727" y="353659"/>
                    <a:pt x="290562" y="354929"/>
                  </a:cubicBezTo>
                  <a:cubicBezTo>
                    <a:pt x="303296" y="354929"/>
                    <a:pt x="314968" y="354929"/>
                    <a:pt x="327702" y="353659"/>
                  </a:cubicBezTo>
                  <a:cubicBezTo>
                    <a:pt x="333008" y="353659"/>
                    <a:pt x="339375" y="352389"/>
                    <a:pt x="344681" y="352389"/>
                  </a:cubicBezTo>
                  <a:cubicBezTo>
                    <a:pt x="365904" y="353659"/>
                    <a:pt x="790369" y="344769"/>
                    <a:pt x="811592" y="346039"/>
                  </a:cubicBezTo>
                  <a:cubicBezTo>
                    <a:pt x="841305" y="347309"/>
                    <a:pt x="923014" y="347309"/>
                    <a:pt x="952727" y="347309"/>
                  </a:cubicBezTo>
                  <a:cubicBezTo>
                    <a:pt x="964400" y="347309"/>
                    <a:pt x="975011" y="346039"/>
                    <a:pt x="986684" y="346039"/>
                  </a:cubicBezTo>
                  <a:lnTo>
                    <a:pt x="1043987" y="349849"/>
                  </a:lnTo>
                  <a:cubicBezTo>
                    <a:pt x="1085372" y="352389"/>
                    <a:pt x="1125696" y="349849"/>
                    <a:pt x="1167082" y="353659"/>
                  </a:cubicBezTo>
                  <a:cubicBezTo>
                    <a:pt x="1236057" y="358739"/>
                    <a:pt x="1306094" y="352389"/>
                    <a:pt x="1381591" y="357469"/>
                  </a:cubicBezTo>
                  <a:cubicBezTo>
                    <a:pt x="1401911" y="358739"/>
                    <a:pt x="1422231" y="357469"/>
                    <a:pt x="1445091" y="357469"/>
                  </a:cubicBezTo>
                  <a:lnTo>
                    <a:pt x="1445091" y="297779"/>
                  </a:lnTo>
                  <a:cubicBezTo>
                    <a:pt x="1443821" y="263328"/>
                    <a:pt x="1442551" y="253354"/>
                    <a:pt x="1442551" y="242756"/>
                  </a:cubicBezTo>
                  <a:cubicBezTo>
                    <a:pt x="1442551" y="230496"/>
                    <a:pt x="1446361" y="218028"/>
                    <a:pt x="1440011" y="205768"/>
                  </a:cubicBezTo>
                  <a:cubicBezTo>
                    <a:pt x="1432391" y="197663"/>
                    <a:pt x="1420961" y="37865"/>
                    <a:pt x="1420961" y="29761"/>
                  </a:cubicBezTo>
                  <a:cubicBezTo>
                    <a:pt x="1418421" y="24150"/>
                    <a:pt x="1417151" y="18332"/>
                    <a:pt x="1414611" y="12721"/>
                  </a:cubicBezTo>
                  <a:cubicBezTo>
                    <a:pt x="1414611" y="11059"/>
                    <a:pt x="1413341" y="9397"/>
                    <a:pt x="1412071" y="6350"/>
                  </a:cubicBezTo>
                  <a:cubicBezTo>
                    <a:pt x="1401911" y="3810"/>
                    <a:pt x="1393021" y="2540"/>
                    <a:pt x="1382861" y="1270"/>
                  </a:cubicBezTo>
                  <a:cubicBezTo>
                    <a:pt x="1375241" y="0"/>
                    <a:pt x="1367621" y="1270"/>
                    <a:pt x="1361271" y="1270"/>
                  </a:cubicBezTo>
                  <a:lnTo>
                    <a:pt x="7231" y="6350"/>
                  </a:lnTo>
                  <a:lnTo>
                    <a:pt x="2540" y="328259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11430" y="16510"/>
              <a:ext cx="1422231" cy="348579"/>
            </a:xfrm>
            <a:custGeom>
              <a:avLst/>
              <a:gdLst/>
              <a:ahLst/>
              <a:cxnLst/>
              <a:rect l="l" t="t" r="r" b="b"/>
              <a:pathLst>
                <a:path w="1422231" h="348579">
                  <a:moveTo>
                    <a:pt x="1422231" y="348579"/>
                  </a:moveTo>
                  <a:lnTo>
                    <a:pt x="0" y="340959"/>
                  </a:lnTo>
                  <a:lnTo>
                    <a:pt x="0" y="127522"/>
                  </a:lnTo>
                  <a:lnTo>
                    <a:pt x="7620" y="20320"/>
                  </a:lnTo>
                  <a:lnTo>
                    <a:pt x="705617" y="0"/>
                  </a:lnTo>
                  <a:lnTo>
                    <a:pt x="1400641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-3810" y="0"/>
              <a:ext cx="1451441" cy="375249"/>
            </a:xfrm>
            <a:custGeom>
              <a:avLst/>
              <a:gdLst/>
              <a:ahLst/>
              <a:cxnLst/>
              <a:rect l="l" t="t" r="r" b="b"/>
              <a:pathLst>
                <a:path w="1451441" h="375249">
                  <a:moveTo>
                    <a:pt x="1417151" y="21590"/>
                  </a:moveTo>
                  <a:cubicBezTo>
                    <a:pt x="1418421" y="34290"/>
                    <a:pt x="1418421" y="44450"/>
                    <a:pt x="1419691" y="52392"/>
                  </a:cubicBezTo>
                  <a:cubicBezTo>
                    <a:pt x="1422231" y="58003"/>
                    <a:pt x="1423501" y="63821"/>
                    <a:pt x="1426041" y="69432"/>
                  </a:cubicBezTo>
                  <a:cubicBezTo>
                    <a:pt x="1426041" y="77536"/>
                    <a:pt x="1438741" y="237334"/>
                    <a:pt x="1445091" y="245438"/>
                  </a:cubicBezTo>
                  <a:cubicBezTo>
                    <a:pt x="1451441" y="257698"/>
                    <a:pt x="1447631" y="270166"/>
                    <a:pt x="1447631" y="282427"/>
                  </a:cubicBezTo>
                  <a:cubicBezTo>
                    <a:pt x="1447631" y="293232"/>
                    <a:pt x="1448901" y="303207"/>
                    <a:pt x="1450171" y="314289"/>
                  </a:cubicBezTo>
                  <a:lnTo>
                    <a:pt x="1450171" y="373979"/>
                  </a:lnTo>
                  <a:cubicBezTo>
                    <a:pt x="1427311" y="373979"/>
                    <a:pt x="1406991" y="375249"/>
                    <a:pt x="1386671" y="373979"/>
                  </a:cubicBezTo>
                  <a:cubicBezTo>
                    <a:pt x="1317230" y="368899"/>
                    <a:pt x="1247193" y="375249"/>
                    <a:pt x="1178218" y="370169"/>
                  </a:cubicBezTo>
                  <a:cubicBezTo>
                    <a:pt x="1136833" y="366359"/>
                    <a:pt x="1096508" y="368899"/>
                    <a:pt x="1055123" y="366359"/>
                  </a:cubicBezTo>
                  <a:lnTo>
                    <a:pt x="997820" y="362549"/>
                  </a:lnTo>
                  <a:cubicBezTo>
                    <a:pt x="986148" y="362549"/>
                    <a:pt x="975536" y="363819"/>
                    <a:pt x="963863" y="363819"/>
                  </a:cubicBezTo>
                  <a:cubicBezTo>
                    <a:pt x="934151" y="362549"/>
                    <a:pt x="852441" y="363819"/>
                    <a:pt x="822729" y="362549"/>
                  </a:cubicBezTo>
                  <a:cubicBezTo>
                    <a:pt x="801505" y="361279"/>
                    <a:pt x="377041" y="370169"/>
                    <a:pt x="355817" y="368899"/>
                  </a:cubicBezTo>
                  <a:cubicBezTo>
                    <a:pt x="350511" y="368899"/>
                    <a:pt x="344145" y="370169"/>
                    <a:pt x="338839" y="370169"/>
                  </a:cubicBezTo>
                  <a:cubicBezTo>
                    <a:pt x="326105" y="370169"/>
                    <a:pt x="314432" y="371439"/>
                    <a:pt x="301698" y="371439"/>
                  </a:cubicBezTo>
                  <a:cubicBezTo>
                    <a:pt x="269863" y="371439"/>
                    <a:pt x="239089" y="370169"/>
                    <a:pt x="207255" y="368899"/>
                  </a:cubicBezTo>
                  <a:cubicBezTo>
                    <a:pt x="188154" y="367629"/>
                    <a:pt x="169053" y="366359"/>
                    <a:pt x="151013" y="365089"/>
                  </a:cubicBezTo>
                  <a:cubicBezTo>
                    <a:pt x="117056" y="363819"/>
                    <a:pt x="83099" y="362549"/>
                    <a:pt x="48080" y="362549"/>
                  </a:cubicBezTo>
                  <a:cubicBezTo>
                    <a:pt x="38100" y="362549"/>
                    <a:pt x="29210" y="362549"/>
                    <a:pt x="19050" y="361279"/>
                  </a:cubicBezTo>
                  <a:cubicBezTo>
                    <a:pt x="10160" y="360009"/>
                    <a:pt x="5080" y="353659"/>
                    <a:pt x="7620" y="344769"/>
                  </a:cubicBezTo>
                  <a:cubicBezTo>
                    <a:pt x="16510" y="313597"/>
                    <a:pt x="12700" y="308402"/>
                    <a:pt x="11430" y="302999"/>
                  </a:cubicBezTo>
                  <a:cubicBezTo>
                    <a:pt x="10160" y="291985"/>
                    <a:pt x="6350" y="281180"/>
                    <a:pt x="7620" y="270166"/>
                  </a:cubicBezTo>
                  <a:cubicBezTo>
                    <a:pt x="5080" y="256452"/>
                    <a:pt x="0" y="86679"/>
                    <a:pt x="7620" y="72756"/>
                  </a:cubicBezTo>
                  <a:cubicBezTo>
                    <a:pt x="8890" y="70055"/>
                    <a:pt x="7620" y="67146"/>
                    <a:pt x="8890" y="64444"/>
                  </a:cubicBezTo>
                  <a:cubicBezTo>
                    <a:pt x="10160" y="60081"/>
                    <a:pt x="12700" y="55301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6570" y="30480"/>
                    <a:pt x="73548" y="29210"/>
                  </a:cubicBezTo>
                  <a:cubicBezTo>
                    <a:pt x="102200" y="25400"/>
                    <a:pt x="130851" y="22860"/>
                    <a:pt x="160563" y="20320"/>
                  </a:cubicBezTo>
                  <a:cubicBezTo>
                    <a:pt x="180726" y="17780"/>
                    <a:pt x="200888" y="16510"/>
                    <a:pt x="219989" y="13970"/>
                  </a:cubicBezTo>
                  <a:cubicBezTo>
                    <a:pt x="239089" y="11430"/>
                    <a:pt x="259252" y="8890"/>
                    <a:pt x="278352" y="8890"/>
                  </a:cubicBezTo>
                  <a:cubicBezTo>
                    <a:pt x="299576" y="7620"/>
                    <a:pt x="320799" y="10160"/>
                    <a:pt x="342022" y="8890"/>
                  </a:cubicBezTo>
                  <a:cubicBezTo>
                    <a:pt x="368551" y="8890"/>
                    <a:pt x="849258" y="6350"/>
                    <a:pt x="875787" y="5080"/>
                  </a:cubicBezTo>
                  <a:cubicBezTo>
                    <a:pt x="901255" y="3810"/>
                    <a:pt x="926722" y="2540"/>
                    <a:pt x="953252" y="2540"/>
                  </a:cubicBezTo>
                  <a:cubicBezTo>
                    <a:pt x="996759" y="1270"/>
                    <a:pt x="1039206" y="0"/>
                    <a:pt x="1082713" y="0"/>
                  </a:cubicBezTo>
                  <a:cubicBezTo>
                    <a:pt x="1100753" y="0"/>
                    <a:pt x="1119854" y="2540"/>
                    <a:pt x="1137894" y="2540"/>
                  </a:cubicBezTo>
                  <a:cubicBezTo>
                    <a:pt x="1187768" y="3810"/>
                    <a:pt x="1238704" y="5080"/>
                    <a:pt x="1288579" y="7620"/>
                  </a:cubicBezTo>
                  <a:cubicBezTo>
                    <a:pt x="1315108" y="8890"/>
                    <a:pt x="1341637" y="12700"/>
                    <a:pt x="1368166" y="16510"/>
                  </a:cubicBezTo>
                  <a:lnTo>
                    <a:pt x="1386671" y="16510"/>
                  </a:lnTo>
                  <a:cubicBezTo>
                    <a:pt x="1398101" y="17780"/>
                    <a:pt x="1406991" y="20320"/>
                    <a:pt x="1417151" y="21590"/>
                  </a:cubicBezTo>
                  <a:close/>
                  <a:moveTo>
                    <a:pt x="1427311" y="357469"/>
                  </a:moveTo>
                  <a:cubicBezTo>
                    <a:pt x="1428581" y="340959"/>
                    <a:pt x="1429851" y="328259"/>
                    <a:pt x="1429851" y="315559"/>
                  </a:cubicBezTo>
                  <a:cubicBezTo>
                    <a:pt x="1428581" y="302168"/>
                    <a:pt x="1427311" y="291154"/>
                    <a:pt x="1427311" y="279310"/>
                  </a:cubicBezTo>
                  <a:cubicBezTo>
                    <a:pt x="1427311" y="273907"/>
                    <a:pt x="1429851" y="268504"/>
                    <a:pt x="1428581" y="263101"/>
                  </a:cubicBezTo>
                  <a:cubicBezTo>
                    <a:pt x="1428581" y="258114"/>
                    <a:pt x="1427311" y="252919"/>
                    <a:pt x="1426041" y="247932"/>
                  </a:cubicBezTo>
                  <a:cubicBezTo>
                    <a:pt x="1420961" y="240243"/>
                    <a:pt x="1409531" y="81068"/>
                    <a:pt x="1409531" y="73380"/>
                  </a:cubicBezTo>
                  <a:cubicBezTo>
                    <a:pt x="1406991" y="66938"/>
                    <a:pt x="1404451" y="60288"/>
                    <a:pt x="1401911" y="53847"/>
                  </a:cubicBezTo>
                  <a:cubicBezTo>
                    <a:pt x="1400641" y="44450"/>
                    <a:pt x="1399371" y="43180"/>
                    <a:pt x="1383022" y="41910"/>
                  </a:cubicBezTo>
                  <a:cubicBezTo>
                    <a:pt x="1379839" y="41910"/>
                    <a:pt x="1377716" y="41910"/>
                    <a:pt x="1374533" y="40640"/>
                  </a:cubicBezTo>
                  <a:cubicBezTo>
                    <a:pt x="1348004" y="36830"/>
                    <a:pt x="1320414" y="31750"/>
                    <a:pt x="1293885" y="30480"/>
                  </a:cubicBezTo>
                  <a:cubicBezTo>
                    <a:pt x="1229154" y="26670"/>
                    <a:pt x="1163362" y="25400"/>
                    <a:pt x="1098631" y="22860"/>
                  </a:cubicBezTo>
                  <a:lnTo>
                    <a:pt x="1022227" y="22860"/>
                  </a:lnTo>
                  <a:cubicBezTo>
                    <a:pt x="988270" y="22860"/>
                    <a:pt x="954313" y="22860"/>
                    <a:pt x="921417" y="24130"/>
                  </a:cubicBezTo>
                  <a:cubicBezTo>
                    <a:pt x="892765" y="25400"/>
                    <a:pt x="409937" y="29210"/>
                    <a:pt x="381285" y="29210"/>
                  </a:cubicBezTo>
                  <a:cubicBezTo>
                    <a:pt x="334594" y="29210"/>
                    <a:pt x="287903" y="26670"/>
                    <a:pt x="241212" y="33020"/>
                  </a:cubicBezTo>
                  <a:cubicBezTo>
                    <a:pt x="216805" y="36830"/>
                    <a:pt x="193459" y="36830"/>
                    <a:pt x="170114" y="38100"/>
                  </a:cubicBezTo>
                  <a:cubicBezTo>
                    <a:pt x="129790" y="41910"/>
                    <a:pt x="89466" y="45720"/>
                    <a:pt x="49141" y="50800"/>
                  </a:cubicBezTo>
                  <a:cubicBezTo>
                    <a:pt x="36830" y="50800"/>
                    <a:pt x="34290" y="52184"/>
                    <a:pt x="33020" y="54678"/>
                  </a:cubicBezTo>
                  <a:cubicBezTo>
                    <a:pt x="31750" y="58418"/>
                    <a:pt x="31750" y="62159"/>
                    <a:pt x="30480" y="65899"/>
                  </a:cubicBezTo>
                  <a:cubicBezTo>
                    <a:pt x="29210" y="72133"/>
                    <a:pt x="26670" y="78159"/>
                    <a:pt x="25400" y="84393"/>
                  </a:cubicBezTo>
                  <a:cubicBezTo>
                    <a:pt x="20320" y="91043"/>
                    <a:pt x="26670" y="253542"/>
                    <a:pt x="29210" y="260192"/>
                  </a:cubicBezTo>
                  <a:cubicBezTo>
                    <a:pt x="29210" y="267257"/>
                    <a:pt x="29210" y="274530"/>
                    <a:pt x="30480" y="281595"/>
                  </a:cubicBezTo>
                  <a:cubicBezTo>
                    <a:pt x="30480" y="286790"/>
                    <a:pt x="33020" y="291985"/>
                    <a:pt x="33020" y="297180"/>
                  </a:cubicBezTo>
                  <a:cubicBezTo>
                    <a:pt x="33020" y="302791"/>
                    <a:pt x="33020" y="308402"/>
                    <a:pt x="31750" y="315559"/>
                  </a:cubicBezTo>
                  <a:lnTo>
                    <a:pt x="31750" y="325719"/>
                  </a:lnTo>
                  <a:cubicBezTo>
                    <a:pt x="31750" y="335879"/>
                    <a:pt x="35560" y="339689"/>
                    <a:pt x="44450" y="339689"/>
                  </a:cubicBezTo>
                  <a:cubicBezTo>
                    <a:pt x="58692" y="339689"/>
                    <a:pt x="73548" y="340959"/>
                    <a:pt x="87343" y="340959"/>
                  </a:cubicBezTo>
                  <a:cubicBezTo>
                    <a:pt x="107505" y="340959"/>
                    <a:pt x="128729" y="338419"/>
                    <a:pt x="148891" y="340959"/>
                  </a:cubicBezTo>
                  <a:cubicBezTo>
                    <a:pt x="181787" y="344769"/>
                    <a:pt x="214683" y="347309"/>
                    <a:pt x="247579" y="346039"/>
                  </a:cubicBezTo>
                  <a:cubicBezTo>
                    <a:pt x="268802" y="344769"/>
                    <a:pt x="288964" y="347309"/>
                    <a:pt x="310187" y="347309"/>
                  </a:cubicBezTo>
                  <a:cubicBezTo>
                    <a:pt x="340961" y="347309"/>
                    <a:pt x="371735" y="346039"/>
                    <a:pt x="402508" y="347309"/>
                  </a:cubicBezTo>
                  <a:cubicBezTo>
                    <a:pt x="448138" y="348579"/>
                    <a:pt x="949007" y="338419"/>
                    <a:pt x="995698" y="340959"/>
                  </a:cubicBezTo>
                  <a:cubicBezTo>
                    <a:pt x="1015860" y="342229"/>
                    <a:pt x="1036022" y="343499"/>
                    <a:pt x="1055123" y="343499"/>
                  </a:cubicBezTo>
                  <a:cubicBezTo>
                    <a:pt x="1090141" y="346039"/>
                    <a:pt x="1124099" y="342229"/>
                    <a:pt x="1159117" y="346039"/>
                  </a:cubicBezTo>
                  <a:cubicBezTo>
                    <a:pt x="1187768" y="348579"/>
                    <a:pt x="1216420" y="348579"/>
                    <a:pt x="1245071" y="351119"/>
                  </a:cubicBezTo>
                  <a:cubicBezTo>
                    <a:pt x="1287518" y="354929"/>
                    <a:pt x="1329964" y="357469"/>
                    <a:pt x="1372411" y="358739"/>
                  </a:cubicBezTo>
                  <a:cubicBezTo>
                    <a:pt x="1389211" y="358739"/>
                    <a:pt x="1406991" y="357469"/>
                    <a:pt x="1427311" y="357469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63" name="TextBox 63"/>
          <p:cNvSpPr txBox="1"/>
          <p:nvPr/>
        </p:nvSpPr>
        <p:spPr>
          <a:xfrm>
            <a:off x="3123697" y="5889760"/>
            <a:ext cx="1619987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Met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welke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vervolgmodule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  <a:p>
            <a:pPr algn="ctr">
              <a:lnSpc>
                <a:spcPts val="1299"/>
              </a:lnSpc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wil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je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aan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de slag?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3171182" y="5105400"/>
            <a:ext cx="1553218" cy="663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Wil je met de Wacht @ctief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medewerker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in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gesprek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over het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vervolg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?</a:t>
            </a:r>
          </a:p>
          <a:p>
            <a:pPr algn="ctr">
              <a:lnSpc>
                <a:spcPts val="1299"/>
              </a:lnSpc>
            </a:pP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66" name="AutoShape 66"/>
          <p:cNvSpPr/>
          <p:nvPr/>
        </p:nvSpPr>
        <p:spPr>
          <a:xfrm>
            <a:off x="1437728" y="1152012"/>
            <a:ext cx="0" cy="328102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sp>
        <p:nvSpPr>
          <p:cNvPr id="67" name="AutoShape 67"/>
          <p:cNvSpPr/>
          <p:nvPr/>
        </p:nvSpPr>
        <p:spPr>
          <a:xfrm flipH="1">
            <a:off x="4484123" y="1966441"/>
            <a:ext cx="519122" cy="7142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grpSp>
        <p:nvGrpSpPr>
          <p:cNvPr id="68" name="Group 68"/>
          <p:cNvGrpSpPr/>
          <p:nvPr/>
        </p:nvGrpSpPr>
        <p:grpSpPr>
          <a:xfrm>
            <a:off x="4929553" y="1473663"/>
            <a:ext cx="2509438" cy="1561467"/>
            <a:chOff x="0" y="-27038"/>
            <a:chExt cx="3345916" cy="2081956"/>
          </a:xfrm>
        </p:grpSpPr>
        <p:grpSp>
          <p:nvGrpSpPr>
            <p:cNvPr id="69" name="Group 69"/>
            <p:cNvGrpSpPr/>
            <p:nvPr/>
          </p:nvGrpSpPr>
          <p:grpSpPr>
            <a:xfrm>
              <a:off x="8758" y="1291145"/>
              <a:ext cx="3067903" cy="763773"/>
              <a:chOff x="0" y="0"/>
              <a:chExt cx="1751831" cy="436129"/>
            </a:xfrm>
          </p:grpSpPr>
          <p:sp>
            <p:nvSpPr>
              <p:cNvPr id="70" name="Freeform 70"/>
              <p:cNvSpPr/>
              <p:nvPr/>
            </p:nvSpPr>
            <p:spPr>
              <a:xfrm>
                <a:off x="38100" y="44450"/>
                <a:ext cx="1715001" cy="391679"/>
              </a:xfrm>
              <a:custGeom>
                <a:avLst/>
                <a:gdLst/>
                <a:ahLst/>
                <a:cxnLst/>
                <a:rect l="l" t="t" r="r" b="b"/>
                <a:pathLst>
                  <a:path w="1715001" h="391679">
                    <a:moveTo>
                      <a:pt x="2540" y="361199"/>
                    </a:moveTo>
                    <a:cubicBezTo>
                      <a:pt x="0" y="370089"/>
                      <a:pt x="5080" y="376439"/>
                      <a:pt x="14000" y="377709"/>
                    </a:cubicBezTo>
                    <a:cubicBezTo>
                      <a:pt x="24196" y="378979"/>
                      <a:pt x="33117" y="378979"/>
                      <a:pt x="43312" y="378979"/>
                    </a:cubicBezTo>
                    <a:cubicBezTo>
                      <a:pt x="84094" y="380249"/>
                      <a:pt x="124876" y="380249"/>
                      <a:pt x="166932" y="381519"/>
                    </a:cubicBezTo>
                    <a:cubicBezTo>
                      <a:pt x="189872" y="382789"/>
                      <a:pt x="212812" y="384059"/>
                      <a:pt x="234477" y="385329"/>
                    </a:cubicBezTo>
                    <a:cubicBezTo>
                      <a:pt x="272710" y="386599"/>
                      <a:pt x="309668" y="386599"/>
                      <a:pt x="347901" y="387869"/>
                    </a:cubicBezTo>
                    <a:cubicBezTo>
                      <a:pt x="363194" y="387869"/>
                      <a:pt x="377213" y="387869"/>
                      <a:pt x="392506" y="386599"/>
                    </a:cubicBezTo>
                    <a:cubicBezTo>
                      <a:pt x="398879" y="386599"/>
                      <a:pt x="406525" y="385329"/>
                      <a:pt x="412897" y="385329"/>
                    </a:cubicBezTo>
                    <a:cubicBezTo>
                      <a:pt x="438386" y="386599"/>
                      <a:pt x="948158" y="377709"/>
                      <a:pt x="973647" y="378979"/>
                    </a:cubicBezTo>
                    <a:cubicBezTo>
                      <a:pt x="1009331" y="380249"/>
                      <a:pt x="1107462" y="380249"/>
                      <a:pt x="1143146" y="380249"/>
                    </a:cubicBezTo>
                    <a:cubicBezTo>
                      <a:pt x="1157165" y="380249"/>
                      <a:pt x="1169909" y="378979"/>
                      <a:pt x="1183928" y="378979"/>
                    </a:cubicBezTo>
                    <a:lnTo>
                      <a:pt x="1252747" y="382789"/>
                    </a:lnTo>
                    <a:cubicBezTo>
                      <a:pt x="1302450" y="385329"/>
                      <a:pt x="1350878" y="382789"/>
                      <a:pt x="1400581" y="386599"/>
                    </a:cubicBezTo>
                    <a:cubicBezTo>
                      <a:pt x="1483419" y="391679"/>
                      <a:pt x="1567532" y="385329"/>
                      <a:pt x="1650231" y="390409"/>
                    </a:cubicBezTo>
                    <a:cubicBezTo>
                      <a:pt x="1670551" y="391679"/>
                      <a:pt x="1690871" y="390409"/>
                      <a:pt x="1713731" y="390409"/>
                    </a:cubicBezTo>
                    <a:lnTo>
                      <a:pt x="1713731" y="330719"/>
                    </a:lnTo>
                    <a:cubicBezTo>
                      <a:pt x="1712461" y="295521"/>
                      <a:pt x="1711191" y="284292"/>
                      <a:pt x="1711191" y="272360"/>
                    </a:cubicBezTo>
                    <a:cubicBezTo>
                      <a:pt x="1711191" y="258557"/>
                      <a:pt x="1715001" y="244520"/>
                      <a:pt x="1708651" y="230717"/>
                    </a:cubicBezTo>
                    <a:cubicBezTo>
                      <a:pt x="1701031" y="221593"/>
                      <a:pt x="1689601" y="41685"/>
                      <a:pt x="1689601" y="32561"/>
                    </a:cubicBezTo>
                    <a:cubicBezTo>
                      <a:pt x="1687061" y="26245"/>
                      <a:pt x="1685791" y="19694"/>
                      <a:pt x="1683251" y="13377"/>
                    </a:cubicBezTo>
                    <a:cubicBezTo>
                      <a:pt x="1683251" y="11506"/>
                      <a:pt x="1681981" y="9634"/>
                      <a:pt x="1680711" y="6350"/>
                    </a:cubicBezTo>
                    <a:cubicBezTo>
                      <a:pt x="1670551" y="3810"/>
                      <a:pt x="1661661" y="2540"/>
                      <a:pt x="1651501" y="1270"/>
                    </a:cubicBezTo>
                    <a:cubicBezTo>
                      <a:pt x="1643881" y="0"/>
                      <a:pt x="1636261" y="1270"/>
                      <a:pt x="1629911" y="1270"/>
                    </a:cubicBezTo>
                    <a:lnTo>
                      <a:pt x="7628" y="6350"/>
                    </a:lnTo>
                    <a:lnTo>
                      <a:pt x="2540" y="361199"/>
                    </a:lnTo>
                    <a:close/>
                  </a:path>
                </a:pathLst>
              </a:custGeom>
              <a:solidFill>
                <a:srgbClr val="F3BA92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71" name="Freeform 71"/>
              <p:cNvSpPr/>
              <p:nvPr/>
            </p:nvSpPr>
            <p:spPr>
              <a:xfrm>
                <a:off x="11430" y="16510"/>
                <a:ext cx="1690871" cy="381519"/>
              </a:xfrm>
              <a:custGeom>
                <a:avLst/>
                <a:gdLst/>
                <a:ahLst/>
                <a:cxnLst/>
                <a:rect l="l" t="t" r="r" b="b"/>
                <a:pathLst>
                  <a:path w="1690871" h="381519">
                    <a:moveTo>
                      <a:pt x="1690871" y="381519"/>
                    </a:moveTo>
                    <a:lnTo>
                      <a:pt x="0" y="373899"/>
                    </a:lnTo>
                    <a:lnTo>
                      <a:pt x="0" y="139109"/>
                    </a:lnTo>
                    <a:lnTo>
                      <a:pt x="7620" y="20320"/>
                    </a:lnTo>
                    <a:lnTo>
                      <a:pt x="841013" y="0"/>
                    </a:lnTo>
                    <a:lnTo>
                      <a:pt x="1669281" y="8890"/>
                    </a:lnTo>
                    <a:close/>
                  </a:path>
                </a:pathLst>
              </a:custGeom>
              <a:solidFill>
                <a:srgbClr val="FFFDF7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72" name="Freeform 72"/>
              <p:cNvSpPr/>
              <p:nvPr/>
            </p:nvSpPr>
            <p:spPr>
              <a:xfrm>
                <a:off x="-3810" y="0"/>
                <a:ext cx="1720081" cy="408189"/>
              </a:xfrm>
              <a:custGeom>
                <a:avLst/>
                <a:gdLst/>
                <a:ahLst/>
                <a:cxnLst/>
                <a:rect l="l" t="t" r="r" b="b"/>
                <a:pathLst>
                  <a:path w="1720081" h="408189">
                    <a:moveTo>
                      <a:pt x="1685791" y="21590"/>
                    </a:moveTo>
                    <a:cubicBezTo>
                      <a:pt x="1687061" y="34290"/>
                      <a:pt x="1687061" y="44450"/>
                      <a:pt x="1688331" y="52447"/>
                    </a:cubicBezTo>
                    <a:cubicBezTo>
                      <a:pt x="1690871" y="58763"/>
                      <a:pt x="1692141" y="65314"/>
                      <a:pt x="1694681" y="71630"/>
                    </a:cubicBezTo>
                    <a:cubicBezTo>
                      <a:pt x="1694681" y="80755"/>
                      <a:pt x="1707381" y="260662"/>
                      <a:pt x="1713731" y="269786"/>
                    </a:cubicBezTo>
                    <a:cubicBezTo>
                      <a:pt x="1720081" y="283589"/>
                      <a:pt x="1716271" y="297626"/>
                      <a:pt x="1716271" y="311429"/>
                    </a:cubicBezTo>
                    <a:cubicBezTo>
                      <a:pt x="1716271" y="323595"/>
                      <a:pt x="1717541" y="334824"/>
                      <a:pt x="1718811" y="347229"/>
                    </a:cubicBezTo>
                    <a:lnTo>
                      <a:pt x="1718811" y="406919"/>
                    </a:lnTo>
                    <a:cubicBezTo>
                      <a:pt x="1695951" y="406919"/>
                      <a:pt x="1675631" y="408189"/>
                      <a:pt x="1655311" y="406919"/>
                    </a:cubicBezTo>
                    <a:cubicBezTo>
                      <a:pt x="1572483" y="401839"/>
                      <a:pt x="1488371" y="408189"/>
                      <a:pt x="1405533" y="403109"/>
                    </a:cubicBezTo>
                    <a:cubicBezTo>
                      <a:pt x="1355830" y="399299"/>
                      <a:pt x="1307401" y="401839"/>
                      <a:pt x="1257699" y="399299"/>
                    </a:cubicBezTo>
                    <a:lnTo>
                      <a:pt x="1188879" y="395489"/>
                    </a:lnTo>
                    <a:cubicBezTo>
                      <a:pt x="1174861" y="395489"/>
                      <a:pt x="1162116" y="396759"/>
                      <a:pt x="1148098" y="396759"/>
                    </a:cubicBezTo>
                    <a:cubicBezTo>
                      <a:pt x="1112414" y="395489"/>
                      <a:pt x="1014282" y="396759"/>
                      <a:pt x="978598" y="395489"/>
                    </a:cubicBezTo>
                    <a:cubicBezTo>
                      <a:pt x="953110" y="394219"/>
                      <a:pt x="443337" y="403109"/>
                      <a:pt x="417849" y="401839"/>
                    </a:cubicBezTo>
                    <a:cubicBezTo>
                      <a:pt x="411477" y="401839"/>
                      <a:pt x="403830" y="403109"/>
                      <a:pt x="397458" y="403109"/>
                    </a:cubicBezTo>
                    <a:cubicBezTo>
                      <a:pt x="382165" y="403109"/>
                      <a:pt x="368146" y="404379"/>
                      <a:pt x="352853" y="404379"/>
                    </a:cubicBezTo>
                    <a:cubicBezTo>
                      <a:pt x="314620" y="404379"/>
                      <a:pt x="277661" y="403109"/>
                      <a:pt x="239428" y="401839"/>
                    </a:cubicBezTo>
                    <a:cubicBezTo>
                      <a:pt x="216489" y="400569"/>
                      <a:pt x="193549" y="399299"/>
                      <a:pt x="171884" y="398029"/>
                    </a:cubicBezTo>
                    <a:cubicBezTo>
                      <a:pt x="131102" y="396759"/>
                      <a:pt x="90320" y="395489"/>
                      <a:pt x="48264" y="395489"/>
                    </a:cubicBezTo>
                    <a:cubicBezTo>
                      <a:pt x="38100" y="395489"/>
                      <a:pt x="29210" y="395489"/>
                      <a:pt x="19050" y="394219"/>
                    </a:cubicBezTo>
                    <a:cubicBezTo>
                      <a:pt x="10160" y="392949"/>
                      <a:pt x="5080" y="386599"/>
                      <a:pt x="7620" y="377709"/>
                    </a:cubicBezTo>
                    <a:cubicBezTo>
                      <a:pt x="16510" y="346522"/>
                      <a:pt x="12700" y="340673"/>
                      <a:pt x="11430" y="334591"/>
                    </a:cubicBezTo>
                    <a:cubicBezTo>
                      <a:pt x="10160" y="322191"/>
                      <a:pt x="6350" y="310026"/>
                      <a:pt x="7620" y="297626"/>
                    </a:cubicBezTo>
                    <a:cubicBezTo>
                      <a:pt x="5080" y="282186"/>
                      <a:pt x="0" y="91048"/>
                      <a:pt x="7620" y="75374"/>
                    </a:cubicBezTo>
                    <a:cubicBezTo>
                      <a:pt x="8890" y="72332"/>
                      <a:pt x="7620" y="69057"/>
                      <a:pt x="8890" y="66016"/>
                    </a:cubicBezTo>
                    <a:cubicBezTo>
                      <a:pt x="10160" y="61103"/>
                      <a:pt x="12700" y="55722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58459" y="30480"/>
                      <a:pt x="78850" y="29210"/>
                    </a:cubicBezTo>
                    <a:cubicBezTo>
                      <a:pt x="113260" y="25400"/>
                      <a:pt x="147669" y="22860"/>
                      <a:pt x="183353" y="20320"/>
                    </a:cubicBezTo>
                    <a:cubicBezTo>
                      <a:pt x="207568" y="17780"/>
                      <a:pt x="231782" y="16510"/>
                      <a:pt x="254722" y="13970"/>
                    </a:cubicBezTo>
                    <a:cubicBezTo>
                      <a:pt x="277661" y="11430"/>
                      <a:pt x="301876" y="8890"/>
                      <a:pt x="324815" y="8890"/>
                    </a:cubicBezTo>
                    <a:cubicBezTo>
                      <a:pt x="350304" y="7620"/>
                      <a:pt x="375793" y="10160"/>
                      <a:pt x="401281" y="8890"/>
                    </a:cubicBezTo>
                    <a:cubicBezTo>
                      <a:pt x="433142" y="8890"/>
                      <a:pt x="1010459" y="6350"/>
                      <a:pt x="1042320" y="5080"/>
                    </a:cubicBezTo>
                    <a:cubicBezTo>
                      <a:pt x="1072906" y="3810"/>
                      <a:pt x="1103493" y="2540"/>
                      <a:pt x="1135353" y="2540"/>
                    </a:cubicBezTo>
                    <a:cubicBezTo>
                      <a:pt x="1187605" y="1270"/>
                      <a:pt x="1238582" y="0"/>
                      <a:pt x="1290834" y="0"/>
                    </a:cubicBezTo>
                    <a:cubicBezTo>
                      <a:pt x="1312499" y="0"/>
                      <a:pt x="1335439" y="2540"/>
                      <a:pt x="1357104" y="2540"/>
                    </a:cubicBezTo>
                    <a:cubicBezTo>
                      <a:pt x="1417003" y="3810"/>
                      <a:pt x="1478175" y="5080"/>
                      <a:pt x="1538073" y="7620"/>
                    </a:cubicBezTo>
                    <a:cubicBezTo>
                      <a:pt x="1569934" y="8890"/>
                      <a:pt x="1601795" y="12700"/>
                      <a:pt x="1633656" y="16510"/>
                    </a:cubicBezTo>
                    <a:lnTo>
                      <a:pt x="1655311" y="16510"/>
                    </a:lnTo>
                    <a:cubicBezTo>
                      <a:pt x="1666741" y="17780"/>
                      <a:pt x="1675631" y="20320"/>
                      <a:pt x="1685791" y="21590"/>
                    </a:cubicBezTo>
                    <a:close/>
                    <a:moveTo>
                      <a:pt x="1695951" y="390409"/>
                    </a:moveTo>
                    <a:cubicBezTo>
                      <a:pt x="1697221" y="373899"/>
                      <a:pt x="1698491" y="361199"/>
                      <a:pt x="1698491" y="348499"/>
                    </a:cubicBezTo>
                    <a:cubicBezTo>
                      <a:pt x="1697221" y="333655"/>
                      <a:pt x="1695951" y="321255"/>
                      <a:pt x="1695951" y="307920"/>
                    </a:cubicBezTo>
                    <a:cubicBezTo>
                      <a:pt x="1695951" y="301837"/>
                      <a:pt x="1698491" y="295755"/>
                      <a:pt x="1697221" y="289672"/>
                    </a:cubicBezTo>
                    <a:cubicBezTo>
                      <a:pt x="1697221" y="284057"/>
                      <a:pt x="1695951" y="278209"/>
                      <a:pt x="1694681" y="272594"/>
                    </a:cubicBezTo>
                    <a:cubicBezTo>
                      <a:pt x="1689601" y="263938"/>
                      <a:pt x="1678171" y="84732"/>
                      <a:pt x="1678171" y="76076"/>
                    </a:cubicBezTo>
                    <a:cubicBezTo>
                      <a:pt x="1675631" y="68823"/>
                      <a:pt x="1673091" y="61337"/>
                      <a:pt x="1670551" y="54084"/>
                    </a:cubicBezTo>
                    <a:cubicBezTo>
                      <a:pt x="1669281" y="44450"/>
                      <a:pt x="1668011" y="43180"/>
                      <a:pt x="1651498" y="41910"/>
                    </a:cubicBezTo>
                    <a:cubicBezTo>
                      <a:pt x="1647675" y="41910"/>
                      <a:pt x="1645126" y="41910"/>
                      <a:pt x="1641302" y="40640"/>
                    </a:cubicBezTo>
                    <a:cubicBezTo>
                      <a:pt x="1609442" y="36830"/>
                      <a:pt x="1576306" y="31750"/>
                      <a:pt x="1544446" y="30480"/>
                    </a:cubicBezTo>
                    <a:cubicBezTo>
                      <a:pt x="1466705" y="26670"/>
                      <a:pt x="1387691" y="25400"/>
                      <a:pt x="1309950" y="22860"/>
                    </a:cubicBezTo>
                    <a:lnTo>
                      <a:pt x="1218191" y="22860"/>
                    </a:lnTo>
                    <a:cubicBezTo>
                      <a:pt x="1177409" y="22860"/>
                      <a:pt x="1136628" y="22860"/>
                      <a:pt x="1097120" y="24130"/>
                    </a:cubicBezTo>
                    <a:cubicBezTo>
                      <a:pt x="1062711" y="25400"/>
                      <a:pt x="482845" y="29210"/>
                      <a:pt x="448435" y="29210"/>
                    </a:cubicBezTo>
                    <a:cubicBezTo>
                      <a:pt x="392360" y="29210"/>
                      <a:pt x="336285" y="26670"/>
                      <a:pt x="280210" y="33020"/>
                    </a:cubicBezTo>
                    <a:cubicBezTo>
                      <a:pt x="250898" y="36830"/>
                      <a:pt x="222861" y="36830"/>
                      <a:pt x="194823" y="38100"/>
                    </a:cubicBezTo>
                    <a:cubicBezTo>
                      <a:pt x="146395" y="41910"/>
                      <a:pt x="97967" y="45720"/>
                      <a:pt x="49538" y="50800"/>
                    </a:cubicBezTo>
                    <a:cubicBezTo>
                      <a:pt x="36830" y="50800"/>
                      <a:pt x="34290" y="52213"/>
                      <a:pt x="33020" y="55020"/>
                    </a:cubicBezTo>
                    <a:cubicBezTo>
                      <a:pt x="31750" y="59231"/>
                      <a:pt x="31750" y="63442"/>
                      <a:pt x="30480" y="67653"/>
                    </a:cubicBezTo>
                    <a:cubicBezTo>
                      <a:pt x="29210" y="74672"/>
                      <a:pt x="26670" y="81456"/>
                      <a:pt x="25400" y="88475"/>
                    </a:cubicBezTo>
                    <a:cubicBezTo>
                      <a:pt x="20320" y="95961"/>
                      <a:pt x="26670" y="278910"/>
                      <a:pt x="29210" y="286397"/>
                    </a:cubicBezTo>
                    <a:cubicBezTo>
                      <a:pt x="29210" y="294351"/>
                      <a:pt x="29210" y="302539"/>
                      <a:pt x="30480" y="310494"/>
                    </a:cubicBezTo>
                    <a:cubicBezTo>
                      <a:pt x="30480" y="316342"/>
                      <a:pt x="33020" y="322191"/>
                      <a:pt x="33020" y="328040"/>
                    </a:cubicBezTo>
                    <a:cubicBezTo>
                      <a:pt x="33020" y="334357"/>
                      <a:pt x="33020" y="340673"/>
                      <a:pt x="31750" y="348499"/>
                    </a:cubicBezTo>
                    <a:lnTo>
                      <a:pt x="31750" y="358659"/>
                    </a:lnTo>
                    <a:cubicBezTo>
                      <a:pt x="31750" y="368819"/>
                      <a:pt x="35560" y="372629"/>
                      <a:pt x="44450" y="372629"/>
                    </a:cubicBezTo>
                    <a:cubicBezTo>
                      <a:pt x="61008" y="372629"/>
                      <a:pt x="78850" y="373899"/>
                      <a:pt x="95418" y="373899"/>
                    </a:cubicBezTo>
                    <a:cubicBezTo>
                      <a:pt x="119632" y="373899"/>
                      <a:pt x="145121" y="371359"/>
                      <a:pt x="169335" y="373899"/>
                    </a:cubicBezTo>
                    <a:cubicBezTo>
                      <a:pt x="208842" y="377709"/>
                      <a:pt x="248349" y="380249"/>
                      <a:pt x="287857" y="378979"/>
                    </a:cubicBezTo>
                    <a:cubicBezTo>
                      <a:pt x="313345" y="377709"/>
                      <a:pt x="337560" y="380249"/>
                      <a:pt x="363048" y="380249"/>
                    </a:cubicBezTo>
                    <a:cubicBezTo>
                      <a:pt x="400007" y="380249"/>
                      <a:pt x="436965" y="378979"/>
                      <a:pt x="473924" y="380249"/>
                    </a:cubicBezTo>
                    <a:cubicBezTo>
                      <a:pt x="528724" y="381519"/>
                      <a:pt x="1130256" y="371359"/>
                      <a:pt x="1186331" y="373899"/>
                    </a:cubicBezTo>
                    <a:cubicBezTo>
                      <a:pt x="1210545" y="375169"/>
                      <a:pt x="1234759" y="376439"/>
                      <a:pt x="1257699" y="376439"/>
                    </a:cubicBezTo>
                    <a:cubicBezTo>
                      <a:pt x="1299755" y="378979"/>
                      <a:pt x="1340537" y="375169"/>
                      <a:pt x="1382593" y="378979"/>
                    </a:cubicBezTo>
                    <a:cubicBezTo>
                      <a:pt x="1417003" y="381519"/>
                      <a:pt x="1451412" y="381519"/>
                      <a:pt x="1485822" y="384059"/>
                    </a:cubicBezTo>
                    <a:cubicBezTo>
                      <a:pt x="1536799" y="387869"/>
                      <a:pt x="1587776" y="390409"/>
                      <a:pt x="1638753" y="391679"/>
                    </a:cubicBezTo>
                    <a:cubicBezTo>
                      <a:pt x="1657851" y="391679"/>
                      <a:pt x="1675631" y="390409"/>
                      <a:pt x="1695951" y="390409"/>
                    </a:cubicBezTo>
                    <a:close/>
                  </a:path>
                </a:pathLst>
              </a:custGeom>
              <a:solidFill>
                <a:srgbClr val="2C2C2E"/>
              </a:solidFill>
            </p:spPr>
            <p:txBody>
              <a:bodyPr/>
              <a:lstStyle/>
              <a:p>
                <a:endParaRPr lang="nl-NL"/>
              </a:p>
            </p:txBody>
          </p:sp>
        </p:grpSp>
        <p:grpSp>
          <p:nvGrpSpPr>
            <p:cNvPr id="73" name="Group 73"/>
            <p:cNvGrpSpPr/>
            <p:nvPr/>
          </p:nvGrpSpPr>
          <p:grpSpPr>
            <a:xfrm>
              <a:off x="0" y="873841"/>
              <a:ext cx="3111644" cy="783778"/>
              <a:chOff x="0" y="0"/>
              <a:chExt cx="1776808" cy="447552"/>
            </a:xfrm>
          </p:grpSpPr>
          <p:sp>
            <p:nvSpPr>
              <p:cNvPr id="74" name="Freeform 74"/>
              <p:cNvSpPr/>
              <p:nvPr/>
            </p:nvSpPr>
            <p:spPr>
              <a:xfrm>
                <a:off x="38100" y="44450"/>
                <a:ext cx="1739978" cy="403102"/>
              </a:xfrm>
              <a:custGeom>
                <a:avLst/>
                <a:gdLst/>
                <a:ahLst/>
                <a:cxnLst/>
                <a:rect l="l" t="t" r="r" b="b"/>
                <a:pathLst>
                  <a:path w="1739978" h="403102">
                    <a:moveTo>
                      <a:pt x="2540" y="372622"/>
                    </a:moveTo>
                    <a:cubicBezTo>
                      <a:pt x="0" y="381512"/>
                      <a:pt x="5080" y="387862"/>
                      <a:pt x="14136" y="389132"/>
                    </a:cubicBezTo>
                    <a:cubicBezTo>
                      <a:pt x="24491" y="390402"/>
                      <a:pt x="33550" y="390402"/>
                      <a:pt x="43904" y="390402"/>
                    </a:cubicBezTo>
                    <a:cubicBezTo>
                      <a:pt x="85321" y="391672"/>
                      <a:pt x="126737" y="391672"/>
                      <a:pt x="169448" y="392942"/>
                    </a:cubicBezTo>
                    <a:cubicBezTo>
                      <a:pt x="192744" y="394212"/>
                      <a:pt x="216041" y="395482"/>
                      <a:pt x="238043" y="396752"/>
                    </a:cubicBezTo>
                    <a:cubicBezTo>
                      <a:pt x="276871" y="398022"/>
                      <a:pt x="314405" y="398022"/>
                      <a:pt x="353232" y="399292"/>
                    </a:cubicBezTo>
                    <a:cubicBezTo>
                      <a:pt x="368764" y="399292"/>
                      <a:pt x="383000" y="399292"/>
                      <a:pt x="398531" y="398022"/>
                    </a:cubicBezTo>
                    <a:cubicBezTo>
                      <a:pt x="405003" y="398022"/>
                      <a:pt x="412768" y="396752"/>
                      <a:pt x="419240" y="396752"/>
                    </a:cubicBezTo>
                    <a:cubicBezTo>
                      <a:pt x="445125" y="398022"/>
                      <a:pt x="962829" y="389132"/>
                      <a:pt x="988714" y="390402"/>
                    </a:cubicBezTo>
                    <a:cubicBezTo>
                      <a:pt x="1024953" y="391672"/>
                      <a:pt x="1124611" y="391672"/>
                      <a:pt x="1160850" y="391672"/>
                    </a:cubicBezTo>
                    <a:cubicBezTo>
                      <a:pt x="1175087" y="391672"/>
                      <a:pt x="1188030" y="390402"/>
                      <a:pt x="1202267" y="390402"/>
                    </a:cubicBezTo>
                    <a:lnTo>
                      <a:pt x="1272157" y="394212"/>
                    </a:lnTo>
                    <a:cubicBezTo>
                      <a:pt x="1322633" y="396752"/>
                      <a:pt x="1371815" y="394212"/>
                      <a:pt x="1422291" y="398022"/>
                    </a:cubicBezTo>
                    <a:cubicBezTo>
                      <a:pt x="1506418" y="403102"/>
                      <a:pt x="1591839" y="396752"/>
                      <a:pt x="1675208" y="401832"/>
                    </a:cubicBezTo>
                    <a:cubicBezTo>
                      <a:pt x="1695528" y="403102"/>
                      <a:pt x="1715848" y="401832"/>
                      <a:pt x="1738708" y="401832"/>
                    </a:cubicBezTo>
                    <a:lnTo>
                      <a:pt x="1738708" y="342142"/>
                    </a:lnTo>
                    <a:cubicBezTo>
                      <a:pt x="1737438" y="306686"/>
                      <a:pt x="1736168" y="295021"/>
                      <a:pt x="1736168" y="282627"/>
                    </a:cubicBezTo>
                    <a:cubicBezTo>
                      <a:pt x="1736168" y="268289"/>
                      <a:pt x="1739978" y="253708"/>
                      <a:pt x="1733628" y="239370"/>
                    </a:cubicBezTo>
                    <a:cubicBezTo>
                      <a:pt x="1726008" y="229892"/>
                      <a:pt x="1714578" y="43010"/>
                      <a:pt x="1714578" y="33532"/>
                    </a:cubicBezTo>
                    <a:cubicBezTo>
                      <a:pt x="1712038" y="26971"/>
                      <a:pt x="1710768" y="20166"/>
                      <a:pt x="1708228" y="13605"/>
                    </a:cubicBezTo>
                    <a:cubicBezTo>
                      <a:pt x="1708228" y="11661"/>
                      <a:pt x="1706958" y="9717"/>
                      <a:pt x="1705688" y="6350"/>
                    </a:cubicBezTo>
                    <a:cubicBezTo>
                      <a:pt x="1695528" y="3810"/>
                      <a:pt x="1686638" y="2540"/>
                      <a:pt x="1676478" y="1270"/>
                    </a:cubicBezTo>
                    <a:cubicBezTo>
                      <a:pt x="1668858" y="0"/>
                      <a:pt x="1661238" y="1270"/>
                      <a:pt x="1654888" y="1270"/>
                    </a:cubicBezTo>
                    <a:lnTo>
                      <a:pt x="7665" y="6350"/>
                    </a:lnTo>
                    <a:lnTo>
                      <a:pt x="2540" y="372622"/>
                    </a:lnTo>
                    <a:close/>
                  </a:path>
                </a:pathLst>
              </a:custGeom>
              <a:solidFill>
                <a:srgbClr val="F3BA92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75" name="Freeform 75"/>
              <p:cNvSpPr/>
              <p:nvPr/>
            </p:nvSpPr>
            <p:spPr>
              <a:xfrm>
                <a:off x="11430" y="16510"/>
                <a:ext cx="1715848" cy="392942"/>
              </a:xfrm>
              <a:custGeom>
                <a:avLst/>
                <a:gdLst/>
                <a:ahLst/>
                <a:cxnLst/>
                <a:rect l="l" t="t" r="r" b="b"/>
                <a:pathLst>
                  <a:path w="1715848" h="392942">
                    <a:moveTo>
                      <a:pt x="1715848" y="392942"/>
                    </a:moveTo>
                    <a:lnTo>
                      <a:pt x="0" y="385322"/>
                    </a:lnTo>
                    <a:lnTo>
                      <a:pt x="0" y="143127"/>
                    </a:lnTo>
                    <a:lnTo>
                      <a:pt x="7620" y="20320"/>
                    </a:lnTo>
                    <a:lnTo>
                      <a:pt x="853601" y="0"/>
                    </a:lnTo>
                    <a:lnTo>
                      <a:pt x="1694258" y="8890"/>
                    </a:lnTo>
                    <a:close/>
                  </a:path>
                </a:pathLst>
              </a:custGeom>
              <a:solidFill>
                <a:srgbClr val="FFFDF7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76" name="Freeform 76"/>
              <p:cNvSpPr/>
              <p:nvPr/>
            </p:nvSpPr>
            <p:spPr>
              <a:xfrm>
                <a:off x="-3810" y="0"/>
                <a:ext cx="1745058" cy="419612"/>
              </a:xfrm>
              <a:custGeom>
                <a:avLst/>
                <a:gdLst/>
                <a:ahLst/>
                <a:cxnLst/>
                <a:rect l="l" t="t" r="r" b="b"/>
                <a:pathLst>
                  <a:path w="1745058" h="419612">
                    <a:moveTo>
                      <a:pt x="1710768" y="21590"/>
                    </a:moveTo>
                    <a:cubicBezTo>
                      <a:pt x="1712038" y="34290"/>
                      <a:pt x="1712038" y="44450"/>
                      <a:pt x="1713308" y="52465"/>
                    </a:cubicBezTo>
                    <a:cubicBezTo>
                      <a:pt x="1715848" y="59027"/>
                      <a:pt x="1717118" y="65832"/>
                      <a:pt x="1719658" y="72393"/>
                    </a:cubicBezTo>
                    <a:cubicBezTo>
                      <a:pt x="1719658" y="81871"/>
                      <a:pt x="1732358" y="268752"/>
                      <a:pt x="1738708" y="278230"/>
                    </a:cubicBezTo>
                    <a:cubicBezTo>
                      <a:pt x="1745058" y="292568"/>
                      <a:pt x="1741248" y="307149"/>
                      <a:pt x="1741248" y="321488"/>
                    </a:cubicBezTo>
                    <a:cubicBezTo>
                      <a:pt x="1741248" y="334125"/>
                      <a:pt x="1742518" y="345789"/>
                      <a:pt x="1743788" y="358652"/>
                    </a:cubicBezTo>
                    <a:lnTo>
                      <a:pt x="1743788" y="418342"/>
                    </a:lnTo>
                    <a:cubicBezTo>
                      <a:pt x="1720928" y="418342"/>
                      <a:pt x="1700608" y="419612"/>
                      <a:pt x="1680288" y="418342"/>
                    </a:cubicBezTo>
                    <a:cubicBezTo>
                      <a:pt x="1596215" y="413262"/>
                      <a:pt x="1510794" y="419612"/>
                      <a:pt x="1426667" y="414532"/>
                    </a:cubicBezTo>
                    <a:cubicBezTo>
                      <a:pt x="1376191" y="410722"/>
                      <a:pt x="1327009" y="413262"/>
                      <a:pt x="1276533" y="410722"/>
                    </a:cubicBezTo>
                    <a:lnTo>
                      <a:pt x="1206643" y="406912"/>
                    </a:lnTo>
                    <a:cubicBezTo>
                      <a:pt x="1192406" y="406912"/>
                      <a:pt x="1179464" y="408182"/>
                      <a:pt x="1165227" y="408182"/>
                    </a:cubicBezTo>
                    <a:cubicBezTo>
                      <a:pt x="1128988" y="406912"/>
                      <a:pt x="1029329" y="408182"/>
                      <a:pt x="993090" y="406912"/>
                    </a:cubicBezTo>
                    <a:cubicBezTo>
                      <a:pt x="967205" y="405642"/>
                      <a:pt x="449501" y="414532"/>
                      <a:pt x="423616" y="413262"/>
                    </a:cubicBezTo>
                    <a:cubicBezTo>
                      <a:pt x="417145" y="413262"/>
                      <a:pt x="409379" y="414532"/>
                      <a:pt x="402908" y="414532"/>
                    </a:cubicBezTo>
                    <a:cubicBezTo>
                      <a:pt x="387377" y="414532"/>
                      <a:pt x="373140" y="415802"/>
                      <a:pt x="357609" y="415802"/>
                    </a:cubicBezTo>
                    <a:cubicBezTo>
                      <a:pt x="318781" y="415802"/>
                      <a:pt x="281248" y="414532"/>
                      <a:pt x="242420" y="413262"/>
                    </a:cubicBezTo>
                    <a:cubicBezTo>
                      <a:pt x="219123" y="411992"/>
                      <a:pt x="195826" y="410722"/>
                      <a:pt x="173824" y="409452"/>
                    </a:cubicBezTo>
                    <a:cubicBezTo>
                      <a:pt x="132408" y="408182"/>
                      <a:pt x="90991" y="406912"/>
                      <a:pt x="48281" y="406912"/>
                    </a:cubicBezTo>
                    <a:cubicBezTo>
                      <a:pt x="38100" y="406912"/>
                      <a:pt x="29210" y="406912"/>
                      <a:pt x="19050" y="405642"/>
                    </a:cubicBezTo>
                    <a:cubicBezTo>
                      <a:pt x="10160" y="404372"/>
                      <a:pt x="5080" y="398022"/>
                      <a:pt x="7620" y="389132"/>
                    </a:cubicBezTo>
                    <a:cubicBezTo>
                      <a:pt x="16510" y="357940"/>
                      <a:pt x="12700" y="351865"/>
                      <a:pt x="11430" y="345546"/>
                    </a:cubicBezTo>
                    <a:cubicBezTo>
                      <a:pt x="10160" y="332666"/>
                      <a:pt x="6350" y="320029"/>
                      <a:pt x="7620" y="307149"/>
                    </a:cubicBezTo>
                    <a:cubicBezTo>
                      <a:pt x="5080" y="291110"/>
                      <a:pt x="0" y="92564"/>
                      <a:pt x="7620" y="76281"/>
                    </a:cubicBezTo>
                    <a:cubicBezTo>
                      <a:pt x="8890" y="73122"/>
                      <a:pt x="7620" y="69720"/>
                      <a:pt x="8890" y="66561"/>
                    </a:cubicBezTo>
                    <a:cubicBezTo>
                      <a:pt x="10160" y="61457"/>
                      <a:pt x="12700" y="55868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58635" y="30480"/>
                      <a:pt x="79343" y="29210"/>
                    </a:cubicBezTo>
                    <a:cubicBezTo>
                      <a:pt x="114288" y="25400"/>
                      <a:pt x="149233" y="22860"/>
                      <a:pt x="185472" y="20320"/>
                    </a:cubicBezTo>
                    <a:cubicBezTo>
                      <a:pt x="210063" y="17780"/>
                      <a:pt x="234654" y="16510"/>
                      <a:pt x="257951" y="13970"/>
                    </a:cubicBezTo>
                    <a:cubicBezTo>
                      <a:pt x="281248" y="11430"/>
                      <a:pt x="305839" y="8890"/>
                      <a:pt x="329135" y="8890"/>
                    </a:cubicBezTo>
                    <a:cubicBezTo>
                      <a:pt x="355020" y="7620"/>
                      <a:pt x="380906" y="10160"/>
                      <a:pt x="406791" y="8890"/>
                    </a:cubicBezTo>
                    <a:cubicBezTo>
                      <a:pt x="439147" y="8890"/>
                      <a:pt x="1025447" y="6350"/>
                      <a:pt x="1057803" y="5080"/>
                    </a:cubicBezTo>
                    <a:cubicBezTo>
                      <a:pt x="1088865" y="3810"/>
                      <a:pt x="1119928" y="2540"/>
                      <a:pt x="1152284" y="2540"/>
                    </a:cubicBezTo>
                    <a:cubicBezTo>
                      <a:pt x="1205349" y="1270"/>
                      <a:pt x="1257119" y="0"/>
                      <a:pt x="1310184" y="0"/>
                    </a:cubicBezTo>
                    <a:cubicBezTo>
                      <a:pt x="1332186" y="0"/>
                      <a:pt x="1355483" y="2540"/>
                      <a:pt x="1377485" y="2540"/>
                    </a:cubicBezTo>
                    <a:cubicBezTo>
                      <a:pt x="1438316" y="3810"/>
                      <a:pt x="1500440" y="5080"/>
                      <a:pt x="1561270" y="7620"/>
                    </a:cubicBezTo>
                    <a:cubicBezTo>
                      <a:pt x="1593627" y="8890"/>
                      <a:pt x="1625983" y="12700"/>
                      <a:pt x="1658340" y="16510"/>
                    </a:cubicBezTo>
                    <a:lnTo>
                      <a:pt x="1680288" y="16510"/>
                    </a:lnTo>
                    <a:cubicBezTo>
                      <a:pt x="1691718" y="17780"/>
                      <a:pt x="1700608" y="20320"/>
                      <a:pt x="1710768" y="21590"/>
                    </a:cubicBezTo>
                    <a:close/>
                    <a:moveTo>
                      <a:pt x="1720928" y="401832"/>
                    </a:moveTo>
                    <a:cubicBezTo>
                      <a:pt x="1722198" y="385322"/>
                      <a:pt x="1723468" y="372622"/>
                      <a:pt x="1723468" y="359922"/>
                    </a:cubicBezTo>
                    <a:cubicBezTo>
                      <a:pt x="1722198" y="344574"/>
                      <a:pt x="1720928" y="331694"/>
                      <a:pt x="1720928" y="317842"/>
                    </a:cubicBezTo>
                    <a:cubicBezTo>
                      <a:pt x="1720928" y="311524"/>
                      <a:pt x="1723468" y="305205"/>
                      <a:pt x="1722198" y="298887"/>
                    </a:cubicBezTo>
                    <a:cubicBezTo>
                      <a:pt x="1722198" y="293054"/>
                      <a:pt x="1720928" y="286979"/>
                      <a:pt x="1719658" y="281146"/>
                    </a:cubicBezTo>
                    <a:cubicBezTo>
                      <a:pt x="1714578" y="272155"/>
                      <a:pt x="1703148" y="86002"/>
                      <a:pt x="1703148" y="77010"/>
                    </a:cubicBezTo>
                    <a:cubicBezTo>
                      <a:pt x="1700608" y="69477"/>
                      <a:pt x="1698068" y="61700"/>
                      <a:pt x="1695528" y="54167"/>
                    </a:cubicBezTo>
                    <a:cubicBezTo>
                      <a:pt x="1694258" y="44450"/>
                      <a:pt x="1692988" y="43180"/>
                      <a:pt x="1676459" y="41910"/>
                    </a:cubicBezTo>
                    <a:cubicBezTo>
                      <a:pt x="1672577" y="41910"/>
                      <a:pt x="1669988" y="41910"/>
                      <a:pt x="1666105" y="40640"/>
                    </a:cubicBezTo>
                    <a:cubicBezTo>
                      <a:pt x="1633749" y="36830"/>
                      <a:pt x="1600098" y="31750"/>
                      <a:pt x="1567742" y="30480"/>
                    </a:cubicBezTo>
                    <a:cubicBezTo>
                      <a:pt x="1488792" y="26670"/>
                      <a:pt x="1408548" y="25400"/>
                      <a:pt x="1329598" y="22860"/>
                    </a:cubicBezTo>
                    <a:lnTo>
                      <a:pt x="1236411" y="22860"/>
                    </a:lnTo>
                    <a:cubicBezTo>
                      <a:pt x="1194995" y="22860"/>
                      <a:pt x="1153578" y="22860"/>
                      <a:pt x="1113456" y="24130"/>
                    </a:cubicBezTo>
                    <a:cubicBezTo>
                      <a:pt x="1078511" y="25400"/>
                      <a:pt x="489623" y="29210"/>
                      <a:pt x="454678" y="29210"/>
                    </a:cubicBezTo>
                    <a:cubicBezTo>
                      <a:pt x="397731" y="29210"/>
                      <a:pt x="340783" y="26670"/>
                      <a:pt x="283836" y="33020"/>
                    </a:cubicBezTo>
                    <a:cubicBezTo>
                      <a:pt x="254068" y="36830"/>
                      <a:pt x="225594" y="36830"/>
                      <a:pt x="197121" y="38100"/>
                    </a:cubicBezTo>
                    <a:cubicBezTo>
                      <a:pt x="147939" y="41910"/>
                      <a:pt x="98757" y="45720"/>
                      <a:pt x="49575" y="50800"/>
                    </a:cubicBezTo>
                    <a:cubicBezTo>
                      <a:pt x="36830" y="50800"/>
                      <a:pt x="34290" y="52222"/>
                      <a:pt x="33020" y="55139"/>
                    </a:cubicBezTo>
                    <a:cubicBezTo>
                      <a:pt x="31750" y="59513"/>
                      <a:pt x="31750" y="63887"/>
                      <a:pt x="30480" y="68262"/>
                    </a:cubicBezTo>
                    <a:cubicBezTo>
                      <a:pt x="29210" y="75552"/>
                      <a:pt x="26670" y="82600"/>
                      <a:pt x="25400" y="89890"/>
                    </a:cubicBezTo>
                    <a:cubicBezTo>
                      <a:pt x="20320" y="97667"/>
                      <a:pt x="26670" y="287708"/>
                      <a:pt x="29210" y="295485"/>
                    </a:cubicBezTo>
                    <a:cubicBezTo>
                      <a:pt x="29210" y="303747"/>
                      <a:pt x="29210" y="312253"/>
                      <a:pt x="30480" y="320516"/>
                    </a:cubicBezTo>
                    <a:cubicBezTo>
                      <a:pt x="30480" y="326591"/>
                      <a:pt x="33020" y="332666"/>
                      <a:pt x="33020" y="338742"/>
                    </a:cubicBezTo>
                    <a:cubicBezTo>
                      <a:pt x="33020" y="345303"/>
                      <a:pt x="33020" y="351865"/>
                      <a:pt x="31750" y="359922"/>
                    </a:cubicBezTo>
                    <a:lnTo>
                      <a:pt x="31750" y="370082"/>
                    </a:lnTo>
                    <a:cubicBezTo>
                      <a:pt x="31750" y="380242"/>
                      <a:pt x="35560" y="384052"/>
                      <a:pt x="44450" y="384052"/>
                    </a:cubicBezTo>
                    <a:cubicBezTo>
                      <a:pt x="61223" y="384052"/>
                      <a:pt x="79343" y="385322"/>
                      <a:pt x="96168" y="385322"/>
                    </a:cubicBezTo>
                    <a:cubicBezTo>
                      <a:pt x="120759" y="385322"/>
                      <a:pt x="146645" y="382782"/>
                      <a:pt x="171236" y="385322"/>
                    </a:cubicBezTo>
                    <a:cubicBezTo>
                      <a:pt x="211358" y="389132"/>
                      <a:pt x="251480" y="391672"/>
                      <a:pt x="291602" y="390402"/>
                    </a:cubicBezTo>
                    <a:cubicBezTo>
                      <a:pt x="317487" y="389132"/>
                      <a:pt x="342078" y="391672"/>
                      <a:pt x="367963" y="391672"/>
                    </a:cubicBezTo>
                    <a:cubicBezTo>
                      <a:pt x="405497" y="391672"/>
                      <a:pt x="443030" y="390402"/>
                      <a:pt x="480564" y="391672"/>
                    </a:cubicBezTo>
                    <a:cubicBezTo>
                      <a:pt x="536217" y="392942"/>
                      <a:pt x="1147107" y="382782"/>
                      <a:pt x="1204055" y="385322"/>
                    </a:cubicBezTo>
                    <a:cubicBezTo>
                      <a:pt x="1228646" y="386592"/>
                      <a:pt x="1253236" y="387862"/>
                      <a:pt x="1276533" y="387862"/>
                    </a:cubicBezTo>
                    <a:cubicBezTo>
                      <a:pt x="1319244" y="390402"/>
                      <a:pt x="1360660" y="386592"/>
                      <a:pt x="1403371" y="390402"/>
                    </a:cubicBezTo>
                    <a:cubicBezTo>
                      <a:pt x="1438316" y="392942"/>
                      <a:pt x="1473261" y="392942"/>
                      <a:pt x="1508206" y="395482"/>
                    </a:cubicBezTo>
                    <a:cubicBezTo>
                      <a:pt x="1559976" y="399292"/>
                      <a:pt x="1611746" y="401832"/>
                      <a:pt x="1663517" y="403102"/>
                    </a:cubicBezTo>
                    <a:cubicBezTo>
                      <a:pt x="1682828" y="403102"/>
                      <a:pt x="1700608" y="401832"/>
                      <a:pt x="1720928" y="401832"/>
                    </a:cubicBezTo>
                    <a:close/>
                  </a:path>
                </a:pathLst>
              </a:custGeom>
              <a:solidFill>
                <a:srgbClr val="2C2C2E"/>
              </a:solidFill>
            </p:spPr>
            <p:txBody>
              <a:bodyPr/>
              <a:lstStyle/>
              <a:p>
                <a:endParaRPr lang="nl-NL"/>
              </a:p>
            </p:txBody>
          </p:sp>
        </p:grpSp>
        <p:grpSp>
          <p:nvGrpSpPr>
            <p:cNvPr id="77" name="Group 77"/>
            <p:cNvGrpSpPr/>
            <p:nvPr/>
          </p:nvGrpSpPr>
          <p:grpSpPr>
            <a:xfrm>
              <a:off x="0" y="564946"/>
              <a:ext cx="3111644" cy="690531"/>
              <a:chOff x="0" y="0"/>
              <a:chExt cx="1776808" cy="394306"/>
            </a:xfrm>
          </p:grpSpPr>
          <p:sp>
            <p:nvSpPr>
              <p:cNvPr id="78" name="Freeform 78"/>
              <p:cNvSpPr/>
              <p:nvPr/>
            </p:nvSpPr>
            <p:spPr>
              <a:xfrm>
                <a:off x="38100" y="44450"/>
                <a:ext cx="1739978" cy="349856"/>
              </a:xfrm>
              <a:custGeom>
                <a:avLst/>
                <a:gdLst/>
                <a:ahLst/>
                <a:cxnLst/>
                <a:rect l="l" t="t" r="r" b="b"/>
                <a:pathLst>
                  <a:path w="1739978" h="349856">
                    <a:moveTo>
                      <a:pt x="2540" y="319376"/>
                    </a:moveTo>
                    <a:cubicBezTo>
                      <a:pt x="0" y="328266"/>
                      <a:pt x="5080" y="334616"/>
                      <a:pt x="14136" y="335886"/>
                    </a:cubicBezTo>
                    <a:cubicBezTo>
                      <a:pt x="24491" y="337156"/>
                      <a:pt x="33550" y="337156"/>
                      <a:pt x="43904" y="337156"/>
                    </a:cubicBezTo>
                    <a:cubicBezTo>
                      <a:pt x="85321" y="338426"/>
                      <a:pt x="126737" y="338426"/>
                      <a:pt x="169448" y="339696"/>
                    </a:cubicBezTo>
                    <a:cubicBezTo>
                      <a:pt x="192744" y="340966"/>
                      <a:pt x="216041" y="342236"/>
                      <a:pt x="238043" y="343506"/>
                    </a:cubicBezTo>
                    <a:cubicBezTo>
                      <a:pt x="276871" y="344776"/>
                      <a:pt x="314405" y="344776"/>
                      <a:pt x="353232" y="346046"/>
                    </a:cubicBezTo>
                    <a:cubicBezTo>
                      <a:pt x="368764" y="346046"/>
                      <a:pt x="383000" y="346046"/>
                      <a:pt x="398531" y="344776"/>
                    </a:cubicBezTo>
                    <a:cubicBezTo>
                      <a:pt x="405003" y="344776"/>
                      <a:pt x="412768" y="343506"/>
                      <a:pt x="419240" y="343506"/>
                    </a:cubicBezTo>
                    <a:cubicBezTo>
                      <a:pt x="445125" y="344776"/>
                      <a:pt x="962829" y="335886"/>
                      <a:pt x="988714" y="337156"/>
                    </a:cubicBezTo>
                    <a:cubicBezTo>
                      <a:pt x="1024953" y="338426"/>
                      <a:pt x="1124611" y="338426"/>
                      <a:pt x="1160850" y="338426"/>
                    </a:cubicBezTo>
                    <a:cubicBezTo>
                      <a:pt x="1175087" y="338426"/>
                      <a:pt x="1188030" y="337156"/>
                      <a:pt x="1202267" y="337156"/>
                    </a:cubicBezTo>
                    <a:lnTo>
                      <a:pt x="1272157" y="340966"/>
                    </a:lnTo>
                    <a:cubicBezTo>
                      <a:pt x="1322633" y="343506"/>
                      <a:pt x="1371815" y="340966"/>
                      <a:pt x="1422291" y="344776"/>
                    </a:cubicBezTo>
                    <a:cubicBezTo>
                      <a:pt x="1506418" y="349856"/>
                      <a:pt x="1591839" y="343506"/>
                      <a:pt x="1675208" y="348586"/>
                    </a:cubicBezTo>
                    <a:cubicBezTo>
                      <a:pt x="1695528" y="349856"/>
                      <a:pt x="1715848" y="348586"/>
                      <a:pt x="1738708" y="348586"/>
                    </a:cubicBezTo>
                    <a:lnTo>
                      <a:pt x="1738708" y="288896"/>
                    </a:lnTo>
                    <a:cubicBezTo>
                      <a:pt x="1737438" y="254647"/>
                      <a:pt x="1736168" y="245011"/>
                      <a:pt x="1736168" y="234773"/>
                    </a:cubicBezTo>
                    <a:cubicBezTo>
                      <a:pt x="1736168" y="222928"/>
                      <a:pt x="1739978" y="210884"/>
                      <a:pt x="1733628" y="199039"/>
                    </a:cubicBezTo>
                    <a:cubicBezTo>
                      <a:pt x="1726008" y="191210"/>
                      <a:pt x="1714578" y="36835"/>
                      <a:pt x="1714578" y="29006"/>
                    </a:cubicBezTo>
                    <a:cubicBezTo>
                      <a:pt x="1712038" y="23586"/>
                      <a:pt x="1710768" y="17965"/>
                      <a:pt x="1708228" y="12544"/>
                    </a:cubicBezTo>
                    <a:cubicBezTo>
                      <a:pt x="1708228" y="10938"/>
                      <a:pt x="1706958" y="9332"/>
                      <a:pt x="1705688" y="6350"/>
                    </a:cubicBezTo>
                    <a:cubicBezTo>
                      <a:pt x="1695528" y="3810"/>
                      <a:pt x="1686638" y="2540"/>
                      <a:pt x="1676478" y="1270"/>
                    </a:cubicBezTo>
                    <a:cubicBezTo>
                      <a:pt x="1668858" y="0"/>
                      <a:pt x="1661238" y="1270"/>
                      <a:pt x="1654888" y="1270"/>
                    </a:cubicBezTo>
                    <a:lnTo>
                      <a:pt x="7665" y="6350"/>
                    </a:lnTo>
                    <a:lnTo>
                      <a:pt x="2540" y="319376"/>
                    </a:lnTo>
                    <a:close/>
                  </a:path>
                </a:pathLst>
              </a:custGeom>
              <a:solidFill>
                <a:srgbClr val="EBA5D1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79" name="Freeform 79"/>
              <p:cNvSpPr/>
              <p:nvPr/>
            </p:nvSpPr>
            <p:spPr>
              <a:xfrm>
                <a:off x="11430" y="16510"/>
                <a:ext cx="1715848" cy="339696"/>
              </a:xfrm>
              <a:custGeom>
                <a:avLst/>
                <a:gdLst/>
                <a:ahLst/>
                <a:cxnLst/>
                <a:rect l="l" t="t" r="r" b="b"/>
                <a:pathLst>
                  <a:path w="1715848" h="339696">
                    <a:moveTo>
                      <a:pt x="1715848" y="339696"/>
                    </a:moveTo>
                    <a:lnTo>
                      <a:pt x="0" y="332076"/>
                    </a:lnTo>
                    <a:lnTo>
                      <a:pt x="0" y="124397"/>
                    </a:lnTo>
                    <a:lnTo>
                      <a:pt x="7620" y="20320"/>
                    </a:lnTo>
                    <a:lnTo>
                      <a:pt x="853601" y="0"/>
                    </a:lnTo>
                    <a:lnTo>
                      <a:pt x="1694258" y="8890"/>
                    </a:lnTo>
                    <a:close/>
                  </a:path>
                </a:pathLst>
              </a:custGeom>
              <a:solidFill>
                <a:srgbClr val="FFFDF7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80" name="Freeform 80"/>
              <p:cNvSpPr/>
              <p:nvPr/>
            </p:nvSpPr>
            <p:spPr>
              <a:xfrm>
                <a:off x="-3810" y="0"/>
                <a:ext cx="1745058" cy="366366"/>
              </a:xfrm>
              <a:custGeom>
                <a:avLst/>
                <a:gdLst/>
                <a:ahLst/>
                <a:cxnLst/>
                <a:rect l="l" t="t" r="r" b="b"/>
                <a:pathLst>
                  <a:path w="1745058" h="366366">
                    <a:moveTo>
                      <a:pt x="1710768" y="21590"/>
                    </a:moveTo>
                    <a:cubicBezTo>
                      <a:pt x="1712038" y="34290"/>
                      <a:pt x="1712038" y="44450"/>
                      <a:pt x="1713308" y="52377"/>
                    </a:cubicBezTo>
                    <a:cubicBezTo>
                      <a:pt x="1715848" y="57797"/>
                      <a:pt x="1717118" y="63418"/>
                      <a:pt x="1719658" y="68839"/>
                    </a:cubicBezTo>
                    <a:cubicBezTo>
                      <a:pt x="1719658" y="76668"/>
                      <a:pt x="1732358" y="231043"/>
                      <a:pt x="1738708" y="238872"/>
                    </a:cubicBezTo>
                    <a:cubicBezTo>
                      <a:pt x="1745058" y="250716"/>
                      <a:pt x="1741248" y="262761"/>
                      <a:pt x="1741248" y="274605"/>
                    </a:cubicBezTo>
                    <a:cubicBezTo>
                      <a:pt x="1741248" y="285044"/>
                      <a:pt x="1742518" y="294680"/>
                      <a:pt x="1743788" y="305406"/>
                    </a:cubicBezTo>
                    <a:lnTo>
                      <a:pt x="1743788" y="365096"/>
                    </a:lnTo>
                    <a:cubicBezTo>
                      <a:pt x="1720928" y="365096"/>
                      <a:pt x="1700608" y="366366"/>
                      <a:pt x="1680288" y="365096"/>
                    </a:cubicBezTo>
                    <a:cubicBezTo>
                      <a:pt x="1596215" y="360016"/>
                      <a:pt x="1510794" y="366366"/>
                      <a:pt x="1426667" y="361286"/>
                    </a:cubicBezTo>
                    <a:cubicBezTo>
                      <a:pt x="1376191" y="357476"/>
                      <a:pt x="1327009" y="360016"/>
                      <a:pt x="1276533" y="357476"/>
                    </a:cubicBezTo>
                    <a:lnTo>
                      <a:pt x="1206643" y="353666"/>
                    </a:lnTo>
                    <a:cubicBezTo>
                      <a:pt x="1192406" y="353666"/>
                      <a:pt x="1179464" y="354936"/>
                      <a:pt x="1165227" y="354936"/>
                    </a:cubicBezTo>
                    <a:cubicBezTo>
                      <a:pt x="1128988" y="353666"/>
                      <a:pt x="1029329" y="354936"/>
                      <a:pt x="993090" y="353666"/>
                    </a:cubicBezTo>
                    <a:cubicBezTo>
                      <a:pt x="967205" y="352396"/>
                      <a:pt x="449501" y="361286"/>
                      <a:pt x="423616" y="360016"/>
                    </a:cubicBezTo>
                    <a:cubicBezTo>
                      <a:pt x="417145" y="360016"/>
                      <a:pt x="409379" y="361286"/>
                      <a:pt x="402908" y="361286"/>
                    </a:cubicBezTo>
                    <a:cubicBezTo>
                      <a:pt x="387377" y="361286"/>
                      <a:pt x="373140" y="362556"/>
                      <a:pt x="357609" y="362556"/>
                    </a:cubicBezTo>
                    <a:cubicBezTo>
                      <a:pt x="318781" y="362556"/>
                      <a:pt x="281248" y="361286"/>
                      <a:pt x="242420" y="360016"/>
                    </a:cubicBezTo>
                    <a:cubicBezTo>
                      <a:pt x="219123" y="358746"/>
                      <a:pt x="195826" y="357476"/>
                      <a:pt x="173824" y="356206"/>
                    </a:cubicBezTo>
                    <a:cubicBezTo>
                      <a:pt x="132408" y="354936"/>
                      <a:pt x="90991" y="353666"/>
                      <a:pt x="48281" y="353666"/>
                    </a:cubicBezTo>
                    <a:cubicBezTo>
                      <a:pt x="38100" y="353666"/>
                      <a:pt x="29210" y="353666"/>
                      <a:pt x="19050" y="352396"/>
                    </a:cubicBezTo>
                    <a:cubicBezTo>
                      <a:pt x="10160" y="351126"/>
                      <a:pt x="5080" y="344776"/>
                      <a:pt x="7620" y="335886"/>
                    </a:cubicBezTo>
                    <a:cubicBezTo>
                      <a:pt x="16510" y="304718"/>
                      <a:pt x="12700" y="299699"/>
                      <a:pt x="11430" y="294479"/>
                    </a:cubicBezTo>
                    <a:cubicBezTo>
                      <a:pt x="10160" y="283840"/>
                      <a:pt x="6350" y="273401"/>
                      <a:pt x="7620" y="262761"/>
                    </a:cubicBezTo>
                    <a:cubicBezTo>
                      <a:pt x="5080" y="249512"/>
                      <a:pt x="0" y="85501"/>
                      <a:pt x="7620" y="72051"/>
                    </a:cubicBezTo>
                    <a:cubicBezTo>
                      <a:pt x="8890" y="69441"/>
                      <a:pt x="7620" y="66630"/>
                      <a:pt x="8890" y="64021"/>
                    </a:cubicBezTo>
                    <a:cubicBezTo>
                      <a:pt x="10160" y="59805"/>
                      <a:pt x="12700" y="55188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58635" y="30480"/>
                      <a:pt x="79343" y="29210"/>
                    </a:cubicBezTo>
                    <a:cubicBezTo>
                      <a:pt x="114288" y="25400"/>
                      <a:pt x="149233" y="22860"/>
                      <a:pt x="185472" y="20320"/>
                    </a:cubicBezTo>
                    <a:cubicBezTo>
                      <a:pt x="210063" y="17780"/>
                      <a:pt x="234654" y="16510"/>
                      <a:pt x="257951" y="13970"/>
                    </a:cubicBezTo>
                    <a:cubicBezTo>
                      <a:pt x="281248" y="11430"/>
                      <a:pt x="305839" y="8890"/>
                      <a:pt x="329135" y="8890"/>
                    </a:cubicBezTo>
                    <a:cubicBezTo>
                      <a:pt x="355020" y="7620"/>
                      <a:pt x="380906" y="10160"/>
                      <a:pt x="406791" y="8890"/>
                    </a:cubicBezTo>
                    <a:cubicBezTo>
                      <a:pt x="439147" y="8890"/>
                      <a:pt x="1025447" y="6350"/>
                      <a:pt x="1057803" y="5080"/>
                    </a:cubicBezTo>
                    <a:cubicBezTo>
                      <a:pt x="1088865" y="3810"/>
                      <a:pt x="1119928" y="2540"/>
                      <a:pt x="1152284" y="2540"/>
                    </a:cubicBezTo>
                    <a:cubicBezTo>
                      <a:pt x="1205349" y="1270"/>
                      <a:pt x="1257119" y="0"/>
                      <a:pt x="1310184" y="0"/>
                    </a:cubicBezTo>
                    <a:cubicBezTo>
                      <a:pt x="1332186" y="0"/>
                      <a:pt x="1355483" y="2540"/>
                      <a:pt x="1377485" y="2540"/>
                    </a:cubicBezTo>
                    <a:cubicBezTo>
                      <a:pt x="1438316" y="3810"/>
                      <a:pt x="1500440" y="5080"/>
                      <a:pt x="1561270" y="7620"/>
                    </a:cubicBezTo>
                    <a:cubicBezTo>
                      <a:pt x="1593627" y="8890"/>
                      <a:pt x="1625983" y="12700"/>
                      <a:pt x="1658340" y="16510"/>
                    </a:cubicBezTo>
                    <a:lnTo>
                      <a:pt x="1680288" y="16510"/>
                    </a:lnTo>
                    <a:cubicBezTo>
                      <a:pt x="1691718" y="17780"/>
                      <a:pt x="1700608" y="20320"/>
                      <a:pt x="1710768" y="21590"/>
                    </a:cubicBezTo>
                    <a:close/>
                    <a:moveTo>
                      <a:pt x="1720928" y="348586"/>
                    </a:moveTo>
                    <a:cubicBezTo>
                      <a:pt x="1722198" y="332076"/>
                      <a:pt x="1723468" y="319376"/>
                      <a:pt x="1723468" y="306676"/>
                    </a:cubicBezTo>
                    <a:cubicBezTo>
                      <a:pt x="1722198" y="293676"/>
                      <a:pt x="1720928" y="283037"/>
                      <a:pt x="1720928" y="271594"/>
                    </a:cubicBezTo>
                    <a:cubicBezTo>
                      <a:pt x="1720928" y="266375"/>
                      <a:pt x="1723468" y="261155"/>
                      <a:pt x="1722198" y="255936"/>
                    </a:cubicBezTo>
                    <a:cubicBezTo>
                      <a:pt x="1722198" y="251118"/>
                      <a:pt x="1720928" y="246099"/>
                      <a:pt x="1719658" y="241281"/>
                    </a:cubicBezTo>
                    <a:cubicBezTo>
                      <a:pt x="1714578" y="233853"/>
                      <a:pt x="1703148" y="80080"/>
                      <a:pt x="1703148" y="72653"/>
                    </a:cubicBezTo>
                    <a:cubicBezTo>
                      <a:pt x="1700608" y="66430"/>
                      <a:pt x="1698068" y="60006"/>
                      <a:pt x="1695528" y="53782"/>
                    </a:cubicBezTo>
                    <a:cubicBezTo>
                      <a:pt x="1694258" y="44450"/>
                      <a:pt x="1692988" y="43180"/>
                      <a:pt x="1676459" y="41910"/>
                    </a:cubicBezTo>
                    <a:cubicBezTo>
                      <a:pt x="1672577" y="41910"/>
                      <a:pt x="1669988" y="41910"/>
                      <a:pt x="1666105" y="40640"/>
                    </a:cubicBezTo>
                    <a:cubicBezTo>
                      <a:pt x="1633749" y="36830"/>
                      <a:pt x="1600098" y="31750"/>
                      <a:pt x="1567742" y="30480"/>
                    </a:cubicBezTo>
                    <a:cubicBezTo>
                      <a:pt x="1488792" y="26670"/>
                      <a:pt x="1408548" y="25400"/>
                      <a:pt x="1329598" y="22860"/>
                    </a:cubicBezTo>
                    <a:lnTo>
                      <a:pt x="1236411" y="22860"/>
                    </a:lnTo>
                    <a:cubicBezTo>
                      <a:pt x="1194995" y="22860"/>
                      <a:pt x="1153578" y="22860"/>
                      <a:pt x="1113456" y="24130"/>
                    </a:cubicBezTo>
                    <a:cubicBezTo>
                      <a:pt x="1078511" y="25400"/>
                      <a:pt x="489623" y="29210"/>
                      <a:pt x="454678" y="29210"/>
                    </a:cubicBezTo>
                    <a:cubicBezTo>
                      <a:pt x="397731" y="29210"/>
                      <a:pt x="340783" y="26670"/>
                      <a:pt x="283836" y="33020"/>
                    </a:cubicBezTo>
                    <a:cubicBezTo>
                      <a:pt x="254068" y="36830"/>
                      <a:pt x="225594" y="36830"/>
                      <a:pt x="197121" y="38100"/>
                    </a:cubicBezTo>
                    <a:cubicBezTo>
                      <a:pt x="147939" y="41910"/>
                      <a:pt x="98757" y="45720"/>
                      <a:pt x="49575" y="50800"/>
                    </a:cubicBezTo>
                    <a:cubicBezTo>
                      <a:pt x="36830" y="50800"/>
                      <a:pt x="34290" y="52176"/>
                      <a:pt x="33020" y="54585"/>
                    </a:cubicBezTo>
                    <a:cubicBezTo>
                      <a:pt x="31750" y="58199"/>
                      <a:pt x="31750" y="61812"/>
                      <a:pt x="30480" y="65426"/>
                    </a:cubicBezTo>
                    <a:cubicBezTo>
                      <a:pt x="29210" y="71448"/>
                      <a:pt x="26670" y="77270"/>
                      <a:pt x="25400" y="83292"/>
                    </a:cubicBezTo>
                    <a:cubicBezTo>
                      <a:pt x="20320" y="89716"/>
                      <a:pt x="26670" y="246701"/>
                      <a:pt x="29210" y="253125"/>
                    </a:cubicBezTo>
                    <a:cubicBezTo>
                      <a:pt x="29210" y="259951"/>
                      <a:pt x="29210" y="266977"/>
                      <a:pt x="30480" y="273802"/>
                    </a:cubicBezTo>
                    <a:cubicBezTo>
                      <a:pt x="30480" y="278821"/>
                      <a:pt x="33020" y="283840"/>
                      <a:pt x="33020" y="288858"/>
                    </a:cubicBezTo>
                    <a:cubicBezTo>
                      <a:pt x="33020" y="294279"/>
                      <a:pt x="33020" y="299699"/>
                      <a:pt x="31750" y="306676"/>
                    </a:cubicBezTo>
                    <a:lnTo>
                      <a:pt x="31750" y="316836"/>
                    </a:lnTo>
                    <a:cubicBezTo>
                      <a:pt x="31750" y="326996"/>
                      <a:pt x="35560" y="330806"/>
                      <a:pt x="44450" y="330806"/>
                    </a:cubicBezTo>
                    <a:cubicBezTo>
                      <a:pt x="61223" y="330806"/>
                      <a:pt x="79343" y="332076"/>
                      <a:pt x="96168" y="332076"/>
                    </a:cubicBezTo>
                    <a:cubicBezTo>
                      <a:pt x="120759" y="332076"/>
                      <a:pt x="146645" y="329536"/>
                      <a:pt x="171236" y="332076"/>
                    </a:cubicBezTo>
                    <a:cubicBezTo>
                      <a:pt x="211358" y="335886"/>
                      <a:pt x="251480" y="338426"/>
                      <a:pt x="291602" y="337156"/>
                    </a:cubicBezTo>
                    <a:cubicBezTo>
                      <a:pt x="317487" y="335886"/>
                      <a:pt x="342078" y="338426"/>
                      <a:pt x="367963" y="338426"/>
                    </a:cubicBezTo>
                    <a:cubicBezTo>
                      <a:pt x="405497" y="338426"/>
                      <a:pt x="443030" y="337156"/>
                      <a:pt x="480564" y="338426"/>
                    </a:cubicBezTo>
                    <a:cubicBezTo>
                      <a:pt x="536217" y="339696"/>
                      <a:pt x="1147107" y="329536"/>
                      <a:pt x="1204055" y="332076"/>
                    </a:cubicBezTo>
                    <a:cubicBezTo>
                      <a:pt x="1228646" y="333346"/>
                      <a:pt x="1253236" y="334616"/>
                      <a:pt x="1276533" y="334616"/>
                    </a:cubicBezTo>
                    <a:cubicBezTo>
                      <a:pt x="1319244" y="337156"/>
                      <a:pt x="1360660" y="333346"/>
                      <a:pt x="1403371" y="337156"/>
                    </a:cubicBezTo>
                    <a:cubicBezTo>
                      <a:pt x="1438316" y="339696"/>
                      <a:pt x="1473261" y="339696"/>
                      <a:pt x="1508206" y="342236"/>
                    </a:cubicBezTo>
                    <a:cubicBezTo>
                      <a:pt x="1559976" y="346046"/>
                      <a:pt x="1611746" y="348586"/>
                      <a:pt x="1663517" y="349856"/>
                    </a:cubicBezTo>
                    <a:cubicBezTo>
                      <a:pt x="1682828" y="349856"/>
                      <a:pt x="1700608" y="348586"/>
                      <a:pt x="1720928" y="348586"/>
                    </a:cubicBezTo>
                    <a:close/>
                  </a:path>
                </a:pathLst>
              </a:custGeom>
              <a:solidFill>
                <a:srgbClr val="2C2C2E"/>
              </a:solidFill>
            </p:spPr>
            <p:txBody>
              <a:bodyPr/>
              <a:lstStyle/>
              <a:p>
                <a:endParaRPr lang="nl-NL"/>
              </a:p>
            </p:txBody>
          </p:sp>
        </p:grpSp>
        <p:grpSp>
          <p:nvGrpSpPr>
            <p:cNvPr id="81" name="Group 81"/>
            <p:cNvGrpSpPr/>
            <p:nvPr/>
          </p:nvGrpSpPr>
          <p:grpSpPr>
            <a:xfrm>
              <a:off x="0" y="167389"/>
              <a:ext cx="3111644" cy="706452"/>
              <a:chOff x="0" y="0"/>
              <a:chExt cx="1653654" cy="375437"/>
            </a:xfrm>
          </p:grpSpPr>
          <p:sp>
            <p:nvSpPr>
              <p:cNvPr id="82" name="Freeform 82"/>
              <p:cNvSpPr/>
              <p:nvPr/>
            </p:nvSpPr>
            <p:spPr>
              <a:xfrm>
                <a:off x="38100" y="44450"/>
                <a:ext cx="1616824" cy="330987"/>
              </a:xfrm>
              <a:custGeom>
                <a:avLst/>
                <a:gdLst/>
                <a:ahLst/>
                <a:cxnLst/>
                <a:rect l="l" t="t" r="r" b="b"/>
                <a:pathLst>
                  <a:path w="1616824" h="330987">
                    <a:moveTo>
                      <a:pt x="2540" y="300507"/>
                    </a:moveTo>
                    <a:cubicBezTo>
                      <a:pt x="0" y="309397"/>
                      <a:pt x="5080" y="315747"/>
                      <a:pt x="13466" y="317017"/>
                    </a:cubicBezTo>
                    <a:cubicBezTo>
                      <a:pt x="23038" y="318287"/>
                      <a:pt x="31413" y="318287"/>
                      <a:pt x="40985" y="318287"/>
                    </a:cubicBezTo>
                    <a:cubicBezTo>
                      <a:pt x="79273" y="319557"/>
                      <a:pt x="117560" y="319557"/>
                      <a:pt x="157044" y="320828"/>
                    </a:cubicBezTo>
                    <a:cubicBezTo>
                      <a:pt x="178581" y="322097"/>
                      <a:pt x="200118" y="323367"/>
                      <a:pt x="220458" y="324637"/>
                    </a:cubicBezTo>
                    <a:cubicBezTo>
                      <a:pt x="256353" y="325907"/>
                      <a:pt x="291051" y="325907"/>
                      <a:pt x="326946" y="327178"/>
                    </a:cubicBezTo>
                    <a:cubicBezTo>
                      <a:pt x="341304" y="327178"/>
                      <a:pt x="354465" y="327178"/>
                      <a:pt x="368823" y="325907"/>
                    </a:cubicBezTo>
                    <a:cubicBezTo>
                      <a:pt x="374806" y="325907"/>
                      <a:pt x="381985" y="324637"/>
                      <a:pt x="387967" y="324637"/>
                    </a:cubicBezTo>
                    <a:cubicBezTo>
                      <a:pt x="411897" y="325907"/>
                      <a:pt x="890493" y="317017"/>
                      <a:pt x="914422" y="318287"/>
                    </a:cubicBezTo>
                    <a:cubicBezTo>
                      <a:pt x="947924" y="319557"/>
                      <a:pt x="1040054" y="319557"/>
                      <a:pt x="1073555" y="319557"/>
                    </a:cubicBezTo>
                    <a:cubicBezTo>
                      <a:pt x="1086717" y="319557"/>
                      <a:pt x="1098682" y="318287"/>
                      <a:pt x="1111843" y="318287"/>
                    </a:cubicBezTo>
                    <a:lnTo>
                      <a:pt x="1176454" y="322097"/>
                    </a:lnTo>
                    <a:cubicBezTo>
                      <a:pt x="1223117" y="324637"/>
                      <a:pt x="1268583" y="322097"/>
                      <a:pt x="1315246" y="325907"/>
                    </a:cubicBezTo>
                    <a:cubicBezTo>
                      <a:pt x="1393018" y="330987"/>
                      <a:pt x="1471987" y="324637"/>
                      <a:pt x="1552054" y="329717"/>
                    </a:cubicBezTo>
                    <a:cubicBezTo>
                      <a:pt x="1572374" y="330987"/>
                      <a:pt x="1592694" y="329717"/>
                      <a:pt x="1615554" y="329717"/>
                    </a:cubicBezTo>
                    <a:lnTo>
                      <a:pt x="1615554" y="270028"/>
                    </a:lnTo>
                    <a:cubicBezTo>
                      <a:pt x="1614284" y="236205"/>
                      <a:pt x="1613014" y="227289"/>
                      <a:pt x="1613014" y="217814"/>
                    </a:cubicBezTo>
                    <a:cubicBezTo>
                      <a:pt x="1613014" y="206854"/>
                      <a:pt x="1616824" y="195708"/>
                      <a:pt x="1610474" y="184748"/>
                    </a:cubicBezTo>
                    <a:cubicBezTo>
                      <a:pt x="1602854" y="177503"/>
                      <a:pt x="1591424" y="34647"/>
                      <a:pt x="1591424" y="27402"/>
                    </a:cubicBezTo>
                    <a:cubicBezTo>
                      <a:pt x="1588884" y="22386"/>
                      <a:pt x="1587614" y="17184"/>
                      <a:pt x="1585074" y="12169"/>
                    </a:cubicBezTo>
                    <a:cubicBezTo>
                      <a:pt x="1585074" y="10682"/>
                      <a:pt x="1583804" y="9196"/>
                      <a:pt x="1582534" y="6350"/>
                    </a:cubicBezTo>
                    <a:cubicBezTo>
                      <a:pt x="1572374" y="3810"/>
                      <a:pt x="1563484" y="2540"/>
                      <a:pt x="1553324" y="1270"/>
                    </a:cubicBezTo>
                    <a:cubicBezTo>
                      <a:pt x="1545704" y="0"/>
                      <a:pt x="1538084" y="1270"/>
                      <a:pt x="1531734" y="1270"/>
                    </a:cubicBezTo>
                    <a:lnTo>
                      <a:pt x="7483" y="6350"/>
                    </a:lnTo>
                    <a:lnTo>
                      <a:pt x="2540" y="300507"/>
                    </a:lnTo>
                    <a:close/>
                  </a:path>
                </a:pathLst>
              </a:custGeom>
              <a:solidFill>
                <a:srgbClr val="D3BDFD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83" name="Freeform 83"/>
              <p:cNvSpPr/>
              <p:nvPr/>
            </p:nvSpPr>
            <p:spPr>
              <a:xfrm>
                <a:off x="11430" y="16510"/>
                <a:ext cx="1592694" cy="320828"/>
              </a:xfrm>
              <a:custGeom>
                <a:avLst/>
                <a:gdLst/>
                <a:ahLst/>
                <a:cxnLst/>
                <a:rect l="l" t="t" r="r" b="b"/>
                <a:pathLst>
                  <a:path w="1592694" h="320828">
                    <a:moveTo>
                      <a:pt x="1592694" y="320828"/>
                    </a:moveTo>
                    <a:lnTo>
                      <a:pt x="0" y="313207"/>
                    </a:lnTo>
                    <a:lnTo>
                      <a:pt x="0" y="117760"/>
                    </a:lnTo>
                    <a:lnTo>
                      <a:pt x="7620" y="20320"/>
                    </a:lnTo>
                    <a:lnTo>
                      <a:pt x="791531" y="0"/>
                    </a:lnTo>
                    <a:lnTo>
                      <a:pt x="1571104" y="8890"/>
                    </a:lnTo>
                    <a:close/>
                  </a:path>
                </a:pathLst>
              </a:custGeom>
              <a:solidFill>
                <a:srgbClr val="FFFDF7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84" name="Freeform 84"/>
              <p:cNvSpPr/>
              <p:nvPr/>
            </p:nvSpPr>
            <p:spPr>
              <a:xfrm>
                <a:off x="-3810" y="0"/>
                <a:ext cx="1621904" cy="347497"/>
              </a:xfrm>
              <a:custGeom>
                <a:avLst/>
                <a:gdLst/>
                <a:ahLst/>
                <a:cxnLst/>
                <a:rect l="l" t="t" r="r" b="b"/>
                <a:pathLst>
                  <a:path w="1621904" h="347497">
                    <a:moveTo>
                      <a:pt x="1587614" y="21590"/>
                    </a:moveTo>
                    <a:cubicBezTo>
                      <a:pt x="1588884" y="34290"/>
                      <a:pt x="1588884" y="44450"/>
                      <a:pt x="1590154" y="52346"/>
                    </a:cubicBezTo>
                    <a:cubicBezTo>
                      <a:pt x="1592694" y="57362"/>
                      <a:pt x="1593964" y="62563"/>
                      <a:pt x="1596504" y="67579"/>
                    </a:cubicBezTo>
                    <a:cubicBezTo>
                      <a:pt x="1596504" y="74824"/>
                      <a:pt x="1609204" y="217680"/>
                      <a:pt x="1615554" y="224925"/>
                    </a:cubicBezTo>
                    <a:cubicBezTo>
                      <a:pt x="1621904" y="235885"/>
                      <a:pt x="1618094" y="247031"/>
                      <a:pt x="1618094" y="257992"/>
                    </a:cubicBezTo>
                    <a:cubicBezTo>
                      <a:pt x="1618094" y="267652"/>
                      <a:pt x="1619364" y="276569"/>
                      <a:pt x="1620634" y="286537"/>
                    </a:cubicBezTo>
                    <a:lnTo>
                      <a:pt x="1620634" y="346228"/>
                    </a:lnTo>
                    <a:cubicBezTo>
                      <a:pt x="1597774" y="346228"/>
                      <a:pt x="1577454" y="347497"/>
                      <a:pt x="1557134" y="346228"/>
                    </a:cubicBezTo>
                    <a:cubicBezTo>
                      <a:pt x="1479198" y="341147"/>
                      <a:pt x="1400230" y="347497"/>
                      <a:pt x="1322458" y="342417"/>
                    </a:cubicBezTo>
                    <a:cubicBezTo>
                      <a:pt x="1275795" y="338607"/>
                      <a:pt x="1230329" y="341147"/>
                      <a:pt x="1183665" y="338607"/>
                    </a:cubicBezTo>
                    <a:lnTo>
                      <a:pt x="1119055" y="334797"/>
                    </a:lnTo>
                    <a:cubicBezTo>
                      <a:pt x="1105894" y="334797"/>
                      <a:pt x="1093929" y="336067"/>
                      <a:pt x="1080767" y="336067"/>
                    </a:cubicBezTo>
                    <a:cubicBezTo>
                      <a:pt x="1047266" y="334797"/>
                      <a:pt x="955136" y="336067"/>
                      <a:pt x="921634" y="334797"/>
                    </a:cubicBezTo>
                    <a:cubicBezTo>
                      <a:pt x="897704" y="333528"/>
                      <a:pt x="419109" y="342417"/>
                      <a:pt x="395179" y="341147"/>
                    </a:cubicBezTo>
                    <a:cubicBezTo>
                      <a:pt x="389196" y="341147"/>
                      <a:pt x="382017" y="342417"/>
                      <a:pt x="376035" y="342417"/>
                    </a:cubicBezTo>
                    <a:cubicBezTo>
                      <a:pt x="361677" y="342417"/>
                      <a:pt x="348516" y="343687"/>
                      <a:pt x="334158" y="343687"/>
                    </a:cubicBezTo>
                    <a:cubicBezTo>
                      <a:pt x="298263" y="343687"/>
                      <a:pt x="263565" y="342417"/>
                      <a:pt x="227670" y="341147"/>
                    </a:cubicBezTo>
                    <a:cubicBezTo>
                      <a:pt x="206133" y="339878"/>
                      <a:pt x="184597" y="338607"/>
                      <a:pt x="164256" y="337337"/>
                    </a:cubicBezTo>
                    <a:cubicBezTo>
                      <a:pt x="125969" y="336067"/>
                      <a:pt x="87681" y="334797"/>
                      <a:pt x="48197" y="334797"/>
                    </a:cubicBezTo>
                    <a:cubicBezTo>
                      <a:pt x="38100" y="334797"/>
                      <a:pt x="29210" y="334797"/>
                      <a:pt x="19050" y="333528"/>
                    </a:cubicBezTo>
                    <a:cubicBezTo>
                      <a:pt x="10160" y="332257"/>
                      <a:pt x="5080" y="325907"/>
                      <a:pt x="7620" y="317017"/>
                    </a:cubicBezTo>
                    <a:cubicBezTo>
                      <a:pt x="16510" y="285857"/>
                      <a:pt x="12700" y="281213"/>
                      <a:pt x="11430" y="276383"/>
                    </a:cubicBezTo>
                    <a:cubicBezTo>
                      <a:pt x="10160" y="266537"/>
                      <a:pt x="6350" y="256877"/>
                      <a:pt x="7620" y="247031"/>
                    </a:cubicBezTo>
                    <a:cubicBezTo>
                      <a:pt x="5080" y="234771"/>
                      <a:pt x="0" y="82998"/>
                      <a:pt x="7620" y="70551"/>
                    </a:cubicBezTo>
                    <a:cubicBezTo>
                      <a:pt x="8890" y="68136"/>
                      <a:pt x="7620" y="65535"/>
                      <a:pt x="8890" y="63120"/>
                    </a:cubicBezTo>
                    <a:cubicBezTo>
                      <a:pt x="10160" y="59219"/>
                      <a:pt x="12700" y="54947"/>
                      <a:pt x="13970" y="44450"/>
                    </a:cubicBezTo>
                    <a:cubicBezTo>
                      <a:pt x="13970" y="41910"/>
                      <a:pt x="15240" y="39370"/>
                      <a:pt x="16510" y="38100"/>
                    </a:cubicBezTo>
                    <a:cubicBezTo>
                      <a:pt x="38100" y="35560"/>
                      <a:pt x="57769" y="30480"/>
                      <a:pt x="76913" y="29210"/>
                    </a:cubicBezTo>
                    <a:cubicBezTo>
                      <a:pt x="109218" y="25400"/>
                      <a:pt x="141523" y="22860"/>
                      <a:pt x="175025" y="20320"/>
                    </a:cubicBezTo>
                    <a:cubicBezTo>
                      <a:pt x="197758" y="17780"/>
                      <a:pt x="220491" y="16510"/>
                      <a:pt x="242028" y="13970"/>
                    </a:cubicBezTo>
                    <a:cubicBezTo>
                      <a:pt x="263565" y="11430"/>
                      <a:pt x="286298" y="8890"/>
                      <a:pt x="307835" y="8890"/>
                    </a:cubicBezTo>
                    <a:cubicBezTo>
                      <a:pt x="331765" y="7620"/>
                      <a:pt x="355695" y="10160"/>
                      <a:pt x="379624" y="8890"/>
                    </a:cubicBezTo>
                    <a:cubicBezTo>
                      <a:pt x="409537" y="8890"/>
                      <a:pt x="951546" y="6350"/>
                      <a:pt x="981459" y="5080"/>
                    </a:cubicBezTo>
                    <a:cubicBezTo>
                      <a:pt x="1010174" y="3810"/>
                      <a:pt x="1038890" y="2540"/>
                      <a:pt x="1068802" y="2540"/>
                    </a:cubicBezTo>
                    <a:cubicBezTo>
                      <a:pt x="1117858" y="1270"/>
                      <a:pt x="1165718" y="0"/>
                      <a:pt x="1214774" y="0"/>
                    </a:cubicBezTo>
                    <a:cubicBezTo>
                      <a:pt x="1235114" y="0"/>
                      <a:pt x="1256651" y="2540"/>
                      <a:pt x="1276992" y="2540"/>
                    </a:cubicBezTo>
                    <a:cubicBezTo>
                      <a:pt x="1333227" y="3810"/>
                      <a:pt x="1390658" y="5080"/>
                      <a:pt x="1446893" y="7620"/>
                    </a:cubicBezTo>
                    <a:cubicBezTo>
                      <a:pt x="1476805" y="8890"/>
                      <a:pt x="1506718" y="12700"/>
                      <a:pt x="1536630" y="16510"/>
                    </a:cubicBezTo>
                    <a:lnTo>
                      <a:pt x="1557134" y="16510"/>
                    </a:lnTo>
                    <a:cubicBezTo>
                      <a:pt x="1568564" y="17780"/>
                      <a:pt x="1577454" y="20320"/>
                      <a:pt x="1587614" y="21590"/>
                    </a:cubicBezTo>
                    <a:close/>
                    <a:moveTo>
                      <a:pt x="1597774" y="329717"/>
                    </a:moveTo>
                    <a:cubicBezTo>
                      <a:pt x="1599044" y="313207"/>
                      <a:pt x="1600314" y="300507"/>
                      <a:pt x="1600314" y="287807"/>
                    </a:cubicBezTo>
                    <a:cubicBezTo>
                      <a:pt x="1599044" y="275640"/>
                      <a:pt x="1597774" y="265794"/>
                      <a:pt x="1597774" y="255205"/>
                    </a:cubicBezTo>
                    <a:cubicBezTo>
                      <a:pt x="1597774" y="250375"/>
                      <a:pt x="1600314" y="245545"/>
                      <a:pt x="1599044" y="240715"/>
                    </a:cubicBezTo>
                    <a:cubicBezTo>
                      <a:pt x="1599044" y="236257"/>
                      <a:pt x="1597774" y="231613"/>
                      <a:pt x="1596504" y="227154"/>
                    </a:cubicBezTo>
                    <a:cubicBezTo>
                      <a:pt x="1591424" y="220281"/>
                      <a:pt x="1579994" y="77982"/>
                      <a:pt x="1579994" y="71109"/>
                    </a:cubicBezTo>
                    <a:cubicBezTo>
                      <a:pt x="1577454" y="65350"/>
                      <a:pt x="1574914" y="59405"/>
                      <a:pt x="1572374" y="53646"/>
                    </a:cubicBezTo>
                    <a:cubicBezTo>
                      <a:pt x="1571104" y="44450"/>
                      <a:pt x="1569834" y="43180"/>
                      <a:pt x="1553381" y="41910"/>
                    </a:cubicBezTo>
                    <a:cubicBezTo>
                      <a:pt x="1549791" y="41910"/>
                      <a:pt x="1547398" y="41910"/>
                      <a:pt x="1543809" y="40640"/>
                    </a:cubicBezTo>
                    <a:cubicBezTo>
                      <a:pt x="1513897" y="36830"/>
                      <a:pt x="1482788" y="31750"/>
                      <a:pt x="1452876" y="30480"/>
                    </a:cubicBezTo>
                    <a:cubicBezTo>
                      <a:pt x="1379890" y="26670"/>
                      <a:pt x="1305707" y="25400"/>
                      <a:pt x="1232722" y="22860"/>
                    </a:cubicBezTo>
                    <a:lnTo>
                      <a:pt x="1146574" y="22860"/>
                    </a:lnTo>
                    <a:cubicBezTo>
                      <a:pt x="1108287" y="22860"/>
                      <a:pt x="1069999" y="22860"/>
                      <a:pt x="1032908" y="24130"/>
                    </a:cubicBezTo>
                    <a:cubicBezTo>
                      <a:pt x="1000602" y="25400"/>
                      <a:pt x="456200" y="29210"/>
                      <a:pt x="423894" y="29210"/>
                    </a:cubicBezTo>
                    <a:cubicBezTo>
                      <a:pt x="371249" y="29210"/>
                      <a:pt x="318603" y="26670"/>
                      <a:pt x="265958" y="33020"/>
                    </a:cubicBezTo>
                    <a:cubicBezTo>
                      <a:pt x="238439" y="36830"/>
                      <a:pt x="212116" y="36830"/>
                      <a:pt x="185793" y="38100"/>
                    </a:cubicBezTo>
                    <a:cubicBezTo>
                      <a:pt x="140326" y="41910"/>
                      <a:pt x="94860" y="45720"/>
                      <a:pt x="49393" y="50800"/>
                    </a:cubicBezTo>
                    <a:cubicBezTo>
                      <a:pt x="36830" y="50800"/>
                      <a:pt x="34290" y="52160"/>
                      <a:pt x="33020" y="54389"/>
                    </a:cubicBezTo>
                    <a:cubicBezTo>
                      <a:pt x="31750" y="57733"/>
                      <a:pt x="31750" y="61077"/>
                      <a:pt x="30480" y="64421"/>
                    </a:cubicBezTo>
                    <a:cubicBezTo>
                      <a:pt x="29210" y="69994"/>
                      <a:pt x="26670" y="75381"/>
                      <a:pt x="25400" y="80954"/>
                    </a:cubicBezTo>
                    <a:cubicBezTo>
                      <a:pt x="20320" y="86899"/>
                      <a:pt x="26670" y="232170"/>
                      <a:pt x="29210" y="238114"/>
                    </a:cubicBezTo>
                    <a:cubicBezTo>
                      <a:pt x="29210" y="244431"/>
                      <a:pt x="29210" y="250932"/>
                      <a:pt x="30480" y="257249"/>
                    </a:cubicBezTo>
                    <a:cubicBezTo>
                      <a:pt x="30480" y="261893"/>
                      <a:pt x="33020" y="266537"/>
                      <a:pt x="33020" y="271181"/>
                    </a:cubicBezTo>
                    <a:cubicBezTo>
                      <a:pt x="33020" y="276197"/>
                      <a:pt x="33020" y="281213"/>
                      <a:pt x="31750" y="287807"/>
                    </a:cubicBezTo>
                    <a:lnTo>
                      <a:pt x="31750" y="297967"/>
                    </a:lnTo>
                    <a:cubicBezTo>
                      <a:pt x="31750" y="308128"/>
                      <a:pt x="35560" y="311938"/>
                      <a:pt x="44450" y="311938"/>
                    </a:cubicBezTo>
                    <a:cubicBezTo>
                      <a:pt x="60162" y="311938"/>
                      <a:pt x="76912" y="313207"/>
                      <a:pt x="92467" y="313207"/>
                    </a:cubicBezTo>
                    <a:cubicBezTo>
                      <a:pt x="115200" y="313207"/>
                      <a:pt x="139130" y="310667"/>
                      <a:pt x="161863" y="313207"/>
                    </a:cubicBezTo>
                    <a:cubicBezTo>
                      <a:pt x="198954" y="317017"/>
                      <a:pt x="236046" y="319557"/>
                      <a:pt x="273137" y="318288"/>
                    </a:cubicBezTo>
                    <a:cubicBezTo>
                      <a:pt x="297067" y="317017"/>
                      <a:pt x="319800" y="319557"/>
                      <a:pt x="343730" y="319557"/>
                    </a:cubicBezTo>
                    <a:cubicBezTo>
                      <a:pt x="378428" y="319557"/>
                      <a:pt x="413126" y="318288"/>
                      <a:pt x="447824" y="319557"/>
                    </a:cubicBezTo>
                    <a:cubicBezTo>
                      <a:pt x="499273" y="320828"/>
                      <a:pt x="1064017" y="310667"/>
                      <a:pt x="1116662" y="313207"/>
                    </a:cubicBezTo>
                    <a:cubicBezTo>
                      <a:pt x="1139395" y="314478"/>
                      <a:pt x="1162129" y="315748"/>
                      <a:pt x="1183665" y="315748"/>
                    </a:cubicBezTo>
                    <a:cubicBezTo>
                      <a:pt x="1223150" y="318288"/>
                      <a:pt x="1261437" y="314478"/>
                      <a:pt x="1300922" y="318288"/>
                    </a:cubicBezTo>
                    <a:cubicBezTo>
                      <a:pt x="1333227" y="320828"/>
                      <a:pt x="1365532" y="320828"/>
                      <a:pt x="1397837" y="323367"/>
                    </a:cubicBezTo>
                    <a:cubicBezTo>
                      <a:pt x="1445697" y="327178"/>
                      <a:pt x="1493556" y="329717"/>
                      <a:pt x="1541416" y="330988"/>
                    </a:cubicBezTo>
                    <a:cubicBezTo>
                      <a:pt x="1559674" y="330988"/>
                      <a:pt x="1577454" y="329717"/>
                      <a:pt x="1597774" y="329717"/>
                    </a:cubicBezTo>
                    <a:close/>
                  </a:path>
                </a:pathLst>
              </a:custGeom>
              <a:solidFill>
                <a:srgbClr val="2C2C2E"/>
              </a:solidFill>
            </p:spPr>
            <p:txBody>
              <a:bodyPr/>
              <a:lstStyle/>
              <a:p>
                <a:endParaRPr lang="nl-NL"/>
              </a:p>
            </p:txBody>
          </p:sp>
        </p:grpSp>
        <p:sp>
          <p:nvSpPr>
            <p:cNvPr id="85" name="TextBox 85"/>
            <p:cNvSpPr txBox="1"/>
            <p:nvPr/>
          </p:nvSpPr>
          <p:spPr>
            <a:xfrm>
              <a:off x="8758" y="1667144"/>
              <a:ext cx="2929148" cy="2275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99"/>
                </a:lnSpc>
              </a:pPr>
              <a:r>
                <a:rPr lang="en-US" sz="999">
                  <a:solidFill>
                    <a:srgbClr val="000000"/>
                  </a:solidFill>
                  <a:latin typeface="Futura"/>
                  <a:ea typeface="Futura"/>
                  <a:cs typeface="Futura"/>
                  <a:sym typeface="Futura"/>
                </a:rPr>
                <a:t>Naasten betrekken</a:t>
              </a:r>
            </a:p>
          </p:txBody>
        </p:sp>
        <p:sp>
          <p:nvSpPr>
            <p:cNvPr id="86" name="TextBox 86"/>
            <p:cNvSpPr txBox="1"/>
            <p:nvPr/>
          </p:nvSpPr>
          <p:spPr>
            <a:xfrm>
              <a:off x="95707" y="193992"/>
              <a:ext cx="3250209" cy="4434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299"/>
                </a:lnSpc>
              </a:pPr>
              <a:endParaRPr dirty="0"/>
            </a:p>
            <a:p>
              <a:pPr algn="l">
                <a:lnSpc>
                  <a:spcPts val="1299"/>
                </a:lnSpc>
              </a:pPr>
              <a:r>
                <a:rPr lang="en-US" sz="999" dirty="0">
                  <a:solidFill>
                    <a:srgbClr val="000000"/>
                  </a:solidFill>
                  <a:latin typeface="Futura"/>
                  <a:ea typeface="Futura"/>
                  <a:cs typeface="Futura"/>
                  <a:sym typeface="Futura"/>
                </a:rPr>
                <a:t>Contact met Wacht @ctief </a:t>
              </a:r>
              <a:r>
                <a:rPr lang="en-US" sz="999" dirty="0" err="1">
                  <a:solidFill>
                    <a:srgbClr val="000000"/>
                  </a:solidFill>
                  <a:latin typeface="Futura"/>
                  <a:ea typeface="Futura"/>
                  <a:cs typeface="Futura"/>
                  <a:sym typeface="Futura"/>
                </a:rPr>
                <a:t>medewerker</a:t>
              </a:r>
              <a:endPara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endParaRPr>
            </a:p>
          </p:txBody>
        </p:sp>
        <p:sp>
          <p:nvSpPr>
            <p:cNvPr id="87" name="TextBox 87"/>
            <p:cNvSpPr txBox="1"/>
            <p:nvPr/>
          </p:nvSpPr>
          <p:spPr>
            <a:xfrm>
              <a:off x="110201" y="857966"/>
              <a:ext cx="2961690" cy="2275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299"/>
                </a:lnSpc>
              </a:pPr>
              <a:r>
                <a:rPr lang="en-US" sz="999" dirty="0">
                  <a:solidFill>
                    <a:srgbClr val="000000"/>
                  </a:solidFill>
                  <a:latin typeface="Futura"/>
                  <a:ea typeface="Futura"/>
                  <a:cs typeface="Futura"/>
                  <a:sym typeface="Futura"/>
                </a:rPr>
                <a:t>Contact met </a:t>
              </a:r>
              <a:r>
                <a:rPr lang="en-US" sz="999" dirty="0" err="1">
                  <a:solidFill>
                    <a:srgbClr val="000000"/>
                  </a:solidFill>
                  <a:latin typeface="Futura"/>
                  <a:ea typeface="Futura"/>
                  <a:cs typeface="Futura"/>
                  <a:sym typeface="Futura"/>
                </a:rPr>
                <a:t>ervaringsdeskundigen</a:t>
              </a:r>
              <a:endPara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endParaRPr>
            </a:p>
          </p:txBody>
        </p:sp>
        <p:sp>
          <p:nvSpPr>
            <p:cNvPr id="88" name="TextBox 88"/>
            <p:cNvSpPr txBox="1"/>
            <p:nvPr/>
          </p:nvSpPr>
          <p:spPr>
            <a:xfrm>
              <a:off x="25392" y="1252301"/>
              <a:ext cx="3009756" cy="2275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99"/>
                </a:lnSpc>
              </a:pPr>
              <a:r>
                <a:rPr lang="en-US" sz="999">
                  <a:solidFill>
                    <a:srgbClr val="000000"/>
                  </a:solidFill>
                  <a:latin typeface="Futura"/>
                  <a:ea typeface="Futura"/>
                  <a:cs typeface="Futura"/>
                  <a:sym typeface="Futura"/>
                </a:rPr>
                <a:t>Ervaringsverhalen</a:t>
              </a:r>
            </a:p>
          </p:txBody>
        </p:sp>
        <p:sp>
          <p:nvSpPr>
            <p:cNvPr id="89" name="Freeform 89"/>
            <p:cNvSpPr/>
            <p:nvPr/>
          </p:nvSpPr>
          <p:spPr>
            <a:xfrm rot="258362">
              <a:off x="738364" y="-27038"/>
              <a:ext cx="1558575" cy="407919"/>
            </a:xfrm>
            <a:custGeom>
              <a:avLst/>
              <a:gdLst/>
              <a:ahLst/>
              <a:cxnLst/>
              <a:rect l="l" t="t" r="r" b="b"/>
              <a:pathLst>
                <a:path w="1212330" h="331098">
                  <a:moveTo>
                    <a:pt x="0" y="0"/>
                  </a:moveTo>
                  <a:lnTo>
                    <a:pt x="1212330" y="0"/>
                  </a:lnTo>
                  <a:lnTo>
                    <a:pt x="1212330" y="331098"/>
                  </a:lnTo>
                  <a:lnTo>
                    <a:pt x="0" y="3310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90" name="TextBox 90"/>
            <p:cNvSpPr txBox="1"/>
            <p:nvPr/>
          </p:nvSpPr>
          <p:spPr>
            <a:xfrm>
              <a:off x="609766" y="89528"/>
              <a:ext cx="1666521" cy="18116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lvl="0" indent="0" algn="ctr">
                <a:lnSpc>
                  <a:spcPts val="1249"/>
                </a:lnSpc>
                <a:spcBef>
                  <a:spcPct val="0"/>
                </a:spcBef>
              </a:pPr>
              <a:r>
                <a:rPr lang="en-US" sz="999" b="1" spc="-1" dirty="0">
                  <a:solidFill>
                    <a:srgbClr val="000000"/>
                  </a:solidFill>
                  <a:latin typeface="Bernoru"/>
                  <a:ea typeface="Bernoru"/>
                  <a:cs typeface="Bernoru"/>
                  <a:sym typeface="Bernoru"/>
                </a:rPr>
                <a:t>CONTACT</a:t>
              </a:r>
            </a:p>
          </p:txBody>
        </p:sp>
      </p:grpSp>
      <p:sp>
        <p:nvSpPr>
          <p:cNvPr id="91" name="AutoShape 91"/>
          <p:cNvSpPr/>
          <p:nvPr/>
        </p:nvSpPr>
        <p:spPr>
          <a:xfrm flipH="1" flipV="1">
            <a:off x="7210538" y="1962333"/>
            <a:ext cx="510952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sp>
        <p:nvSpPr>
          <p:cNvPr id="92" name="AutoShape 92"/>
          <p:cNvSpPr/>
          <p:nvPr/>
        </p:nvSpPr>
        <p:spPr>
          <a:xfrm>
            <a:off x="3742379" y="1152012"/>
            <a:ext cx="0" cy="328102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grpSp>
        <p:nvGrpSpPr>
          <p:cNvPr id="93" name="Group 93"/>
          <p:cNvGrpSpPr/>
          <p:nvPr/>
        </p:nvGrpSpPr>
        <p:grpSpPr>
          <a:xfrm>
            <a:off x="727116" y="6610937"/>
            <a:ext cx="1576362" cy="433281"/>
            <a:chOff x="0" y="0"/>
            <a:chExt cx="1200177" cy="329882"/>
          </a:xfrm>
        </p:grpSpPr>
        <p:sp>
          <p:nvSpPr>
            <p:cNvPr id="94" name="Freeform 94"/>
            <p:cNvSpPr/>
            <p:nvPr/>
          </p:nvSpPr>
          <p:spPr>
            <a:xfrm>
              <a:off x="38100" y="44450"/>
              <a:ext cx="1163347" cy="285432"/>
            </a:xfrm>
            <a:custGeom>
              <a:avLst/>
              <a:gdLst/>
              <a:ahLst/>
              <a:cxnLst/>
              <a:rect l="l" t="t" r="r" b="b"/>
              <a:pathLst>
                <a:path w="1163347" h="285432">
                  <a:moveTo>
                    <a:pt x="2540" y="254952"/>
                  </a:moveTo>
                  <a:cubicBezTo>
                    <a:pt x="0" y="263842"/>
                    <a:pt x="5080" y="270192"/>
                    <a:pt x="10996" y="271462"/>
                  </a:cubicBezTo>
                  <a:cubicBezTo>
                    <a:pt x="17688" y="272732"/>
                    <a:pt x="23543" y="272732"/>
                    <a:pt x="30235" y="272732"/>
                  </a:cubicBezTo>
                  <a:cubicBezTo>
                    <a:pt x="57002" y="274002"/>
                    <a:pt x="83770" y="274002"/>
                    <a:pt x="111374" y="275272"/>
                  </a:cubicBezTo>
                  <a:cubicBezTo>
                    <a:pt x="126430" y="276542"/>
                    <a:pt x="141487" y="277812"/>
                    <a:pt x="155707" y="279082"/>
                  </a:cubicBezTo>
                  <a:cubicBezTo>
                    <a:pt x="180802" y="280352"/>
                    <a:pt x="205060" y="280352"/>
                    <a:pt x="230154" y="281622"/>
                  </a:cubicBezTo>
                  <a:cubicBezTo>
                    <a:pt x="240192" y="281622"/>
                    <a:pt x="249393" y="281622"/>
                    <a:pt x="259431" y="280352"/>
                  </a:cubicBezTo>
                  <a:cubicBezTo>
                    <a:pt x="263613" y="280352"/>
                    <a:pt x="268632" y="279082"/>
                    <a:pt x="272815" y="279082"/>
                  </a:cubicBezTo>
                  <a:cubicBezTo>
                    <a:pt x="289544" y="280352"/>
                    <a:pt x="624137" y="271462"/>
                    <a:pt x="640867" y="272732"/>
                  </a:cubicBezTo>
                  <a:cubicBezTo>
                    <a:pt x="664288" y="274002"/>
                    <a:pt x="728697" y="274002"/>
                    <a:pt x="752119" y="274002"/>
                  </a:cubicBezTo>
                  <a:cubicBezTo>
                    <a:pt x="761320" y="274002"/>
                    <a:pt x="769685" y="272732"/>
                    <a:pt x="778886" y="272732"/>
                  </a:cubicBezTo>
                  <a:lnTo>
                    <a:pt x="824056" y="276542"/>
                  </a:lnTo>
                  <a:cubicBezTo>
                    <a:pt x="856679" y="279082"/>
                    <a:pt x="888465" y="276542"/>
                    <a:pt x="921088" y="280352"/>
                  </a:cubicBezTo>
                  <a:cubicBezTo>
                    <a:pt x="975459" y="285432"/>
                    <a:pt x="1030667" y="279082"/>
                    <a:pt x="1098577" y="284162"/>
                  </a:cubicBezTo>
                  <a:cubicBezTo>
                    <a:pt x="1118897" y="285432"/>
                    <a:pt x="1139217" y="284162"/>
                    <a:pt x="1162077" y="284162"/>
                  </a:cubicBezTo>
                  <a:lnTo>
                    <a:pt x="1162077" y="224472"/>
                  </a:lnTo>
                  <a:cubicBezTo>
                    <a:pt x="1160807" y="191683"/>
                    <a:pt x="1159537" y="184502"/>
                    <a:pt x="1159537" y="176872"/>
                  </a:cubicBezTo>
                  <a:cubicBezTo>
                    <a:pt x="1159537" y="168045"/>
                    <a:pt x="1163347" y="159069"/>
                    <a:pt x="1156997" y="150243"/>
                  </a:cubicBezTo>
                  <a:cubicBezTo>
                    <a:pt x="1149377" y="144408"/>
                    <a:pt x="1137947" y="29363"/>
                    <a:pt x="1137947" y="23529"/>
                  </a:cubicBezTo>
                  <a:cubicBezTo>
                    <a:pt x="1135407" y="19489"/>
                    <a:pt x="1134137" y="15301"/>
                    <a:pt x="1131597" y="11261"/>
                  </a:cubicBezTo>
                  <a:cubicBezTo>
                    <a:pt x="1131597" y="10064"/>
                    <a:pt x="1130327" y="8868"/>
                    <a:pt x="1129057" y="6350"/>
                  </a:cubicBezTo>
                  <a:cubicBezTo>
                    <a:pt x="1118897" y="3810"/>
                    <a:pt x="1110007" y="2540"/>
                    <a:pt x="1099847" y="1270"/>
                  </a:cubicBezTo>
                  <a:cubicBezTo>
                    <a:pt x="1092227" y="0"/>
                    <a:pt x="1084607" y="1270"/>
                    <a:pt x="1078257" y="1270"/>
                  </a:cubicBezTo>
                  <a:lnTo>
                    <a:pt x="6813" y="6350"/>
                  </a:lnTo>
                  <a:lnTo>
                    <a:pt x="2540" y="254952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95" name="Freeform 95"/>
            <p:cNvSpPr/>
            <p:nvPr/>
          </p:nvSpPr>
          <p:spPr>
            <a:xfrm>
              <a:off x="11430" y="16510"/>
              <a:ext cx="1139217" cy="275272"/>
            </a:xfrm>
            <a:custGeom>
              <a:avLst/>
              <a:gdLst/>
              <a:ahLst/>
              <a:cxnLst/>
              <a:rect l="l" t="t" r="r" b="b"/>
              <a:pathLst>
                <a:path w="1139217" h="275272">
                  <a:moveTo>
                    <a:pt x="1139217" y="275272"/>
                  </a:moveTo>
                  <a:lnTo>
                    <a:pt x="0" y="267652"/>
                  </a:lnTo>
                  <a:lnTo>
                    <a:pt x="0" y="101735"/>
                  </a:lnTo>
                  <a:lnTo>
                    <a:pt x="7620" y="20320"/>
                  </a:lnTo>
                  <a:lnTo>
                    <a:pt x="562977" y="0"/>
                  </a:lnTo>
                  <a:lnTo>
                    <a:pt x="1117627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96" name="Freeform 96"/>
            <p:cNvSpPr/>
            <p:nvPr/>
          </p:nvSpPr>
          <p:spPr>
            <a:xfrm>
              <a:off x="-3810" y="0"/>
              <a:ext cx="1168427" cy="301942"/>
            </a:xfrm>
            <a:custGeom>
              <a:avLst/>
              <a:gdLst/>
              <a:ahLst/>
              <a:cxnLst/>
              <a:rect l="l" t="t" r="r" b="b"/>
              <a:pathLst>
                <a:path w="1168427" h="301942">
                  <a:moveTo>
                    <a:pt x="1134137" y="21590"/>
                  </a:moveTo>
                  <a:cubicBezTo>
                    <a:pt x="1135407" y="34290"/>
                    <a:pt x="1135407" y="44450"/>
                    <a:pt x="1136677" y="52270"/>
                  </a:cubicBezTo>
                  <a:cubicBezTo>
                    <a:pt x="1139217" y="56310"/>
                    <a:pt x="1140487" y="60499"/>
                    <a:pt x="1143027" y="64538"/>
                  </a:cubicBezTo>
                  <a:cubicBezTo>
                    <a:pt x="1143027" y="70372"/>
                    <a:pt x="1155727" y="185417"/>
                    <a:pt x="1162077" y="191252"/>
                  </a:cubicBezTo>
                  <a:cubicBezTo>
                    <a:pt x="1168427" y="200078"/>
                    <a:pt x="1164617" y="209054"/>
                    <a:pt x="1164617" y="217881"/>
                  </a:cubicBezTo>
                  <a:cubicBezTo>
                    <a:pt x="1164617" y="225660"/>
                    <a:pt x="1165887" y="232841"/>
                    <a:pt x="1167157" y="240982"/>
                  </a:cubicBezTo>
                  <a:lnTo>
                    <a:pt x="1167157" y="300672"/>
                  </a:lnTo>
                  <a:cubicBezTo>
                    <a:pt x="1144297" y="300672"/>
                    <a:pt x="1123977" y="301942"/>
                    <a:pt x="1103657" y="300672"/>
                  </a:cubicBezTo>
                  <a:cubicBezTo>
                    <a:pt x="1048319" y="295592"/>
                    <a:pt x="993111" y="301942"/>
                    <a:pt x="938740" y="296862"/>
                  </a:cubicBezTo>
                  <a:cubicBezTo>
                    <a:pt x="906117" y="293052"/>
                    <a:pt x="874331" y="295592"/>
                    <a:pt x="841708" y="293052"/>
                  </a:cubicBezTo>
                  <a:lnTo>
                    <a:pt x="796538" y="289242"/>
                  </a:lnTo>
                  <a:cubicBezTo>
                    <a:pt x="787337" y="289242"/>
                    <a:pt x="778972" y="290512"/>
                    <a:pt x="769771" y="290512"/>
                  </a:cubicBezTo>
                  <a:cubicBezTo>
                    <a:pt x="746349" y="289242"/>
                    <a:pt x="681940" y="290512"/>
                    <a:pt x="658519" y="289242"/>
                  </a:cubicBezTo>
                  <a:cubicBezTo>
                    <a:pt x="641789" y="287972"/>
                    <a:pt x="307196" y="296862"/>
                    <a:pt x="290467" y="295592"/>
                  </a:cubicBezTo>
                  <a:cubicBezTo>
                    <a:pt x="286284" y="295592"/>
                    <a:pt x="281265" y="296862"/>
                    <a:pt x="277083" y="296862"/>
                  </a:cubicBezTo>
                  <a:cubicBezTo>
                    <a:pt x="267045" y="296862"/>
                    <a:pt x="257844" y="298132"/>
                    <a:pt x="247806" y="298132"/>
                  </a:cubicBezTo>
                  <a:cubicBezTo>
                    <a:pt x="222712" y="298132"/>
                    <a:pt x="198454" y="296862"/>
                    <a:pt x="173359" y="295592"/>
                  </a:cubicBezTo>
                  <a:cubicBezTo>
                    <a:pt x="158303" y="294322"/>
                    <a:pt x="143246" y="293052"/>
                    <a:pt x="129026" y="291782"/>
                  </a:cubicBezTo>
                  <a:cubicBezTo>
                    <a:pt x="102258" y="290512"/>
                    <a:pt x="75491" y="289242"/>
                    <a:pt x="47887" y="289242"/>
                  </a:cubicBezTo>
                  <a:cubicBezTo>
                    <a:pt x="38100" y="289242"/>
                    <a:pt x="29210" y="289242"/>
                    <a:pt x="19050" y="287972"/>
                  </a:cubicBezTo>
                  <a:cubicBezTo>
                    <a:pt x="10160" y="286702"/>
                    <a:pt x="5080" y="280352"/>
                    <a:pt x="7620" y="271462"/>
                  </a:cubicBezTo>
                  <a:cubicBezTo>
                    <a:pt x="16510" y="240321"/>
                    <a:pt x="12700" y="236581"/>
                    <a:pt x="11430" y="232692"/>
                  </a:cubicBezTo>
                  <a:cubicBezTo>
                    <a:pt x="10160" y="224763"/>
                    <a:pt x="6350" y="216983"/>
                    <a:pt x="7620" y="209054"/>
                  </a:cubicBezTo>
                  <a:cubicBezTo>
                    <a:pt x="5080" y="199181"/>
                    <a:pt x="0" y="76955"/>
                    <a:pt x="7620" y="66931"/>
                  </a:cubicBezTo>
                  <a:cubicBezTo>
                    <a:pt x="8890" y="64987"/>
                    <a:pt x="7620" y="62892"/>
                    <a:pt x="8890" y="60947"/>
                  </a:cubicBezTo>
                  <a:cubicBezTo>
                    <a:pt x="10160" y="57806"/>
                    <a:pt x="12700" y="54365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579" y="30480"/>
                    <a:pt x="67963" y="29210"/>
                  </a:cubicBezTo>
                  <a:cubicBezTo>
                    <a:pt x="90548" y="25400"/>
                    <a:pt x="113133" y="22860"/>
                    <a:pt x="136554" y="20320"/>
                  </a:cubicBezTo>
                  <a:cubicBezTo>
                    <a:pt x="152447" y="17780"/>
                    <a:pt x="168340" y="16510"/>
                    <a:pt x="183397" y="13970"/>
                  </a:cubicBezTo>
                  <a:cubicBezTo>
                    <a:pt x="198454" y="11430"/>
                    <a:pt x="214347" y="8890"/>
                    <a:pt x="229404" y="8890"/>
                  </a:cubicBezTo>
                  <a:cubicBezTo>
                    <a:pt x="246133" y="7620"/>
                    <a:pt x="262863" y="10160"/>
                    <a:pt x="279592" y="8890"/>
                  </a:cubicBezTo>
                  <a:cubicBezTo>
                    <a:pt x="300505" y="8890"/>
                    <a:pt x="679431" y="6350"/>
                    <a:pt x="700343" y="5080"/>
                  </a:cubicBezTo>
                  <a:cubicBezTo>
                    <a:pt x="720418" y="3810"/>
                    <a:pt x="740494" y="2540"/>
                    <a:pt x="761406" y="2540"/>
                  </a:cubicBezTo>
                  <a:cubicBezTo>
                    <a:pt x="795702" y="1270"/>
                    <a:pt x="829161" y="0"/>
                    <a:pt x="863457" y="0"/>
                  </a:cubicBezTo>
                  <a:cubicBezTo>
                    <a:pt x="877677" y="0"/>
                    <a:pt x="892734" y="2540"/>
                    <a:pt x="906954" y="2540"/>
                  </a:cubicBezTo>
                  <a:cubicBezTo>
                    <a:pt x="946268" y="3810"/>
                    <a:pt x="986420" y="5080"/>
                    <a:pt x="1025734" y="7620"/>
                  </a:cubicBezTo>
                  <a:cubicBezTo>
                    <a:pt x="1046646" y="8890"/>
                    <a:pt x="1067558" y="12700"/>
                    <a:pt x="1088470" y="16510"/>
                  </a:cubicBezTo>
                  <a:lnTo>
                    <a:pt x="1103657" y="16510"/>
                  </a:lnTo>
                  <a:cubicBezTo>
                    <a:pt x="1115087" y="17780"/>
                    <a:pt x="1123977" y="20320"/>
                    <a:pt x="1134137" y="21590"/>
                  </a:cubicBezTo>
                  <a:close/>
                  <a:moveTo>
                    <a:pt x="1144297" y="284162"/>
                  </a:moveTo>
                  <a:cubicBezTo>
                    <a:pt x="1145567" y="267652"/>
                    <a:pt x="1146837" y="254952"/>
                    <a:pt x="1146837" y="242252"/>
                  </a:cubicBezTo>
                  <a:cubicBezTo>
                    <a:pt x="1145567" y="232093"/>
                    <a:pt x="1144297" y="224164"/>
                    <a:pt x="1144297" y="215637"/>
                  </a:cubicBezTo>
                  <a:cubicBezTo>
                    <a:pt x="1144297" y="211747"/>
                    <a:pt x="1146837" y="207858"/>
                    <a:pt x="1145567" y="203968"/>
                  </a:cubicBezTo>
                  <a:cubicBezTo>
                    <a:pt x="1145567" y="200377"/>
                    <a:pt x="1144297" y="196637"/>
                    <a:pt x="1143027" y="193047"/>
                  </a:cubicBezTo>
                  <a:cubicBezTo>
                    <a:pt x="1137947" y="187512"/>
                    <a:pt x="1126517" y="72916"/>
                    <a:pt x="1126517" y="67380"/>
                  </a:cubicBezTo>
                  <a:cubicBezTo>
                    <a:pt x="1123977" y="62743"/>
                    <a:pt x="1121437" y="57955"/>
                    <a:pt x="1118897" y="53318"/>
                  </a:cubicBezTo>
                  <a:cubicBezTo>
                    <a:pt x="1117627" y="44450"/>
                    <a:pt x="1116357" y="43180"/>
                    <a:pt x="1100181" y="41910"/>
                  </a:cubicBezTo>
                  <a:cubicBezTo>
                    <a:pt x="1097672" y="41910"/>
                    <a:pt x="1095999" y="41910"/>
                    <a:pt x="1093489" y="40640"/>
                  </a:cubicBezTo>
                  <a:cubicBezTo>
                    <a:pt x="1072577" y="36830"/>
                    <a:pt x="1050829" y="31750"/>
                    <a:pt x="1029917" y="30480"/>
                  </a:cubicBezTo>
                  <a:cubicBezTo>
                    <a:pt x="978891" y="26670"/>
                    <a:pt x="927029" y="25400"/>
                    <a:pt x="876004" y="22860"/>
                  </a:cubicBezTo>
                  <a:lnTo>
                    <a:pt x="815777" y="22860"/>
                  </a:lnTo>
                  <a:cubicBezTo>
                    <a:pt x="789010" y="22860"/>
                    <a:pt x="762242" y="22860"/>
                    <a:pt x="736312" y="24130"/>
                  </a:cubicBezTo>
                  <a:cubicBezTo>
                    <a:pt x="713727" y="25400"/>
                    <a:pt x="333127" y="29210"/>
                    <a:pt x="310542" y="29210"/>
                  </a:cubicBezTo>
                  <a:cubicBezTo>
                    <a:pt x="273737" y="29210"/>
                    <a:pt x="236932" y="26670"/>
                    <a:pt x="200127" y="33020"/>
                  </a:cubicBezTo>
                  <a:cubicBezTo>
                    <a:pt x="180888" y="36830"/>
                    <a:pt x="162485" y="36830"/>
                    <a:pt x="144082" y="38100"/>
                  </a:cubicBezTo>
                  <a:cubicBezTo>
                    <a:pt x="112296" y="41910"/>
                    <a:pt x="80510" y="45720"/>
                    <a:pt x="48723" y="50800"/>
                  </a:cubicBezTo>
                  <a:cubicBezTo>
                    <a:pt x="36830" y="50800"/>
                    <a:pt x="34290" y="52121"/>
                    <a:pt x="33020" y="53916"/>
                  </a:cubicBezTo>
                  <a:cubicBezTo>
                    <a:pt x="31750" y="56609"/>
                    <a:pt x="31750" y="59302"/>
                    <a:pt x="30480" y="61995"/>
                  </a:cubicBezTo>
                  <a:cubicBezTo>
                    <a:pt x="29210" y="66483"/>
                    <a:pt x="26670" y="70821"/>
                    <a:pt x="25400" y="75309"/>
                  </a:cubicBezTo>
                  <a:cubicBezTo>
                    <a:pt x="20320" y="80097"/>
                    <a:pt x="26670" y="197086"/>
                    <a:pt x="29210" y="201873"/>
                  </a:cubicBezTo>
                  <a:cubicBezTo>
                    <a:pt x="29210" y="206960"/>
                    <a:pt x="29210" y="212196"/>
                    <a:pt x="30480" y="217283"/>
                  </a:cubicBezTo>
                  <a:cubicBezTo>
                    <a:pt x="30480" y="221023"/>
                    <a:pt x="33020" y="224763"/>
                    <a:pt x="33020" y="228503"/>
                  </a:cubicBezTo>
                  <a:cubicBezTo>
                    <a:pt x="33020" y="232542"/>
                    <a:pt x="33020" y="236581"/>
                    <a:pt x="31750" y="242252"/>
                  </a:cubicBezTo>
                  <a:lnTo>
                    <a:pt x="31750" y="252412"/>
                  </a:lnTo>
                  <a:cubicBezTo>
                    <a:pt x="31750" y="262572"/>
                    <a:pt x="35560" y="266382"/>
                    <a:pt x="44450" y="266382"/>
                  </a:cubicBezTo>
                  <a:cubicBezTo>
                    <a:pt x="56252" y="266382"/>
                    <a:pt x="67963" y="267652"/>
                    <a:pt x="78837" y="267652"/>
                  </a:cubicBezTo>
                  <a:cubicBezTo>
                    <a:pt x="94730" y="267652"/>
                    <a:pt x="111460" y="265112"/>
                    <a:pt x="127353" y="267652"/>
                  </a:cubicBezTo>
                  <a:cubicBezTo>
                    <a:pt x="153284" y="271462"/>
                    <a:pt x="179215" y="274002"/>
                    <a:pt x="205146" y="272732"/>
                  </a:cubicBezTo>
                  <a:cubicBezTo>
                    <a:pt x="221875" y="271462"/>
                    <a:pt x="237768" y="274002"/>
                    <a:pt x="254498" y="274002"/>
                  </a:cubicBezTo>
                  <a:cubicBezTo>
                    <a:pt x="278756" y="274002"/>
                    <a:pt x="303014" y="272732"/>
                    <a:pt x="327272" y="274002"/>
                  </a:cubicBezTo>
                  <a:cubicBezTo>
                    <a:pt x="363241" y="275272"/>
                    <a:pt x="758060" y="265112"/>
                    <a:pt x="794865" y="267652"/>
                  </a:cubicBezTo>
                  <a:cubicBezTo>
                    <a:pt x="810758" y="268922"/>
                    <a:pt x="826652" y="270192"/>
                    <a:pt x="841708" y="270192"/>
                  </a:cubicBezTo>
                  <a:cubicBezTo>
                    <a:pt x="869312" y="272732"/>
                    <a:pt x="896080" y="268922"/>
                    <a:pt x="923684" y="272732"/>
                  </a:cubicBezTo>
                  <a:cubicBezTo>
                    <a:pt x="946268" y="275272"/>
                    <a:pt x="968854" y="275272"/>
                    <a:pt x="991439" y="277812"/>
                  </a:cubicBezTo>
                  <a:cubicBezTo>
                    <a:pt x="1024898" y="281622"/>
                    <a:pt x="1058357" y="284162"/>
                    <a:pt x="1091816" y="285432"/>
                  </a:cubicBezTo>
                  <a:cubicBezTo>
                    <a:pt x="1106197" y="285432"/>
                    <a:pt x="1123977" y="284162"/>
                    <a:pt x="1144297" y="284162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97" name="Group 97"/>
          <p:cNvGrpSpPr/>
          <p:nvPr/>
        </p:nvGrpSpPr>
        <p:grpSpPr>
          <a:xfrm>
            <a:off x="727116" y="6327322"/>
            <a:ext cx="1576362" cy="433281"/>
            <a:chOff x="0" y="0"/>
            <a:chExt cx="1200177" cy="329882"/>
          </a:xfrm>
        </p:grpSpPr>
        <p:sp>
          <p:nvSpPr>
            <p:cNvPr id="98" name="Freeform 98"/>
            <p:cNvSpPr/>
            <p:nvPr/>
          </p:nvSpPr>
          <p:spPr>
            <a:xfrm>
              <a:off x="38100" y="44450"/>
              <a:ext cx="1163347" cy="285432"/>
            </a:xfrm>
            <a:custGeom>
              <a:avLst/>
              <a:gdLst/>
              <a:ahLst/>
              <a:cxnLst/>
              <a:rect l="l" t="t" r="r" b="b"/>
              <a:pathLst>
                <a:path w="1163347" h="285432">
                  <a:moveTo>
                    <a:pt x="2540" y="254952"/>
                  </a:moveTo>
                  <a:cubicBezTo>
                    <a:pt x="0" y="263842"/>
                    <a:pt x="5080" y="270192"/>
                    <a:pt x="10996" y="271462"/>
                  </a:cubicBezTo>
                  <a:cubicBezTo>
                    <a:pt x="17688" y="272732"/>
                    <a:pt x="23543" y="272732"/>
                    <a:pt x="30235" y="272732"/>
                  </a:cubicBezTo>
                  <a:cubicBezTo>
                    <a:pt x="57002" y="274002"/>
                    <a:pt x="83770" y="274002"/>
                    <a:pt x="111374" y="275272"/>
                  </a:cubicBezTo>
                  <a:cubicBezTo>
                    <a:pt x="126430" y="276542"/>
                    <a:pt x="141487" y="277812"/>
                    <a:pt x="155707" y="279082"/>
                  </a:cubicBezTo>
                  <a:cubicBezTo>
                    <a:pt x="180802" y="280352"/>
                    <a:pt x="205060" y="280352"/>
                    <a:pt x="230154" y="281622"/>
                  </a:cubicBezTo>
                  <a:cubicBezTo>
                    <a:pt x="240192" y="281622"/>
                    <a:pt x="249393" y="281622"/>
                    <a:pt x="259431" y="280352"/>
                  </a:cubicBezTo>
                  <a:cubicBezTo>
                    <a:pt x="263613" y="280352"/>
                    <a:pt x="268632" y="279082"/>
                    <a:pt x="272815" y="279082"/>
                  </a:cubicBezTo>
                  <a:cubicBezTo>
                    <a:pt x="289544" y="280352"/>
                    <a:pt x="624137" y="271462"/>
                    <a:pt x="640867" y="272732"/>
                  </a:cubicBezTo>
                  <a:cubicBezTo>
                    <a:pt x="664288" y="274002"/>
                    <a:pt x="728697" y="274002"/>
                    <a:pt x="752119" y="274002"/>
                  </a:cubicBezTo>
                  <a:cubicBezTo>
                    <a:pt x="761320" y="274002"/>
                    <a:pt x="769685" y="272732"/>
                    <a:pt x="778886" y="272732"/>
                  </a:cubicBezTo>
                  <a:lnTo>
                    <a:pt x="824056" y="276542"/>
                  </a:lnTo>
                  <a:cubicBezTo>
                    <a:pt x="856679" y="279082"/>
                    <a:pt x="888465" y="276542"/>
                    <a:pt x="921088" y="280352"/>
                  </a:cubicBezTo>
                  <a:cubicBezTo>
                    <a:pt x="975459" y="285432"/>
                    <a:pt x="1030667" y="279082"/>
                    <a:pt x="1098577" y="284162"/>
                  </a:cubicBezTo>
                  <a:cubicBezTo>
                    <a:pt x="1118897" y="285432"/>
                    <a:pt x="1139217" y="284162"/>
                    <a:pt x="1162077" y="284162"/>
                  </a:cubicBezTo>
                  <a:lnTo>
                    <a:pt x="1162077" y="224472"/>
                  </a:lnTo>
                  <a:cubicBezTo>
                    <a:pt x="1160807" y="191683"/>
                    <a:pt x="1159537" y="184502"/>
                    <a:pt x="1159537" y="176872"/>
                  </a:cubicBezTo>
                  <a:cubicBezTo>
                    <a:pt x="1159537" y="168045"/>
                    <a:pt x="1163347" y="159069"/>
                    <a:pt x="1156997" y="150243"/>
                  </a:cubicBezTo>
                  <a:cubicBezTo>
                    <a:pt x="1149377" y="144408"/>
                    <a:pt x="1137947" y="29363"/>
                    <a:pt x="1137947" y="23529"/>
                  </a:cubicBezTo>
                  <a:cubicBezTo>
                    <a:pt x="1135407" y="19489"/>
                    <a:pt x="1134137" y="15301"/>
                    <a:pt x="1131597" y="11261"/>
                  </a:cubicBezTo>
                  <a:cubicBezTo>
                    <a:pt x="1131597" y="10064"/>
                    <a:pt x="1130327" y="8868"/>
                    <a:pt x="1129057" y="6350"/>
                  </a:cubicBezTo>
                  <a:cubicBezTo>
                    <a:pt x="1118897" y="3810"/>
                    <a:pt x="1110007" y="2540"/>
                    <a:pt x="1099847" y="1270"/>
                  </a:cubicBezTo>
                  <a:cubicBezTo>
                    <a:pt x="1092227" y="0"/>
                    <a:pt x="1084607" y="1270"/>
                    <a:pt x="1078257" y="1270"/>
                  </a:cubicBezTo>
                  <a:lnTo>
                    <a:pt x="6813" y="6350"/>
                  </a:lnTo>
                  <a:lnTo>
                    <a:pt x="2540" y="254952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99" name="Freeform 99"/>
            <p:cNvSpPr/>
            <p:nvPr/>
          </p:nvSpPr>
          <p:spPr>
            <a:xfrm>
              <a:off x="11430" y="16510"/>
              <a:ext cx="1139217" cy="275272"/>
            </a:xfrm>
            <a:custGeom>
              <a:avLst/>
              <a:gdLst/>
              <a:ahLst/>
              <a:cxnLst/>
              <a:rect l="l" t="t" r="r" b="b"/>
              <a:pathLst>
                <a:path w="1139217" h="275272">
                  <a:moveTo>
                    <a:pt x="1139217" y="275272"/>
                  </a:moveTo>
                  <a:lnTo>
                    <a:pt x="0" y="267652"/>
                  </a:lnTo>
                  <a:lnTo>
                    <a:pt x="0" y="101735"/>
                  </a:lnTo>
                  <a:lnTo>
                    <a:pt x="7620" y="20320"/>
                  </a:lnTo>
                  <a:lnTo>
                    <a:pt x="562977" y="0"/>
                  </a:lnTo>
                  <a:lnTo>
                    <a:pt x="1117627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00" name="Freeform 100"/>
            <p:cNvSpPr/>
            <p:nvPr/>
          </p:nvSpPr>
          <p:spPr>
            <a:xfrm>
              <a:off x="-3810" y="0"/>
              <a:ext cx="1168427" cy="301942"/>
            </a:xfrm>
            <a:custGeom>
              <a:avLst/>
              <a:gdLst/>
              <a:ahLst/>
              <a:cxnLst/>
              <a:rect l="l" t="t" r="r" b="b"/>
              <a:pathLst>
                <a:path w="1168427" h="301942">
                  <a:moveTo>
                    <a:pt x="1134137" y="21590"/>
                  </a:moveTo>
                  <a:cubicBezTo>
                    <a:pt x="1135407" y="34290"/>
                    <a:pt x="1135407" y="44450"/>
                    <a:pt x="1136677" y="52270"/>
                  </a:cubicBezTo>
                  <a:cubicBezTo>
                    <a:pt x="1139217" y="56310"/>
                    <a:pt x="1140487" y="60499"/>
                    <a:pt x="1143027" y="64538"/>
                  </a:cubicBezTo>
                  <a:cubicBezTo>
                    <a:pt x="1143027" y="70372"/>
                    <a:pt x="1155727" y="185417"/>
                    <a:pt x="1162077" y="191252"/>
                  </a:cubicBezTo>
                  <a:cubicBezTo>
                    <a:pt x="1168427" y="200078"/>
                    <a:pt x="1164617" y="209054"/>
                    <a:pt x="1164617" y="217881"/>
                  </a:cubicBezTo>
                  <a:cubicBezTo>
                    <a:pt x="1164617" y="225660"/>
                    <a:pt x="1165887" y="232841"/>
                    <a:pt x="1167157" y="240982"/>
                  </a:cubicBezTo>
                  <a:lnTo>
                    <a:pt x="1167157" y="300672"/>
                  </a:lnTo>
                  <a:cubicBezTo>
                    <a:pt x="1144297" y="300672"/>
                    <a:pt x="1123977" y="301942"/>
                    <a:pt x="1103657" y="300672"/>
                  </a:cubicBezTo>
                  <a:cubicBezTo>
                    <a:pt x="1048319" y="295592"/>
                    <a:pt x="993111" y="301942"/>
                    <a:pt x="938740" y="296862"/>
                  </a:cubicBezTo>
                  <a:cubicBezTo>
                    <a:pt x="906117" y="293052"/>
                    <a:pt x="874331" y="295592"/>
                    <a:pt x="841708" y="293052"/>
                  </a:cubicBezTo>
                  <a:lnTo>
                    <a:pt x="796538" y="289242"/>
                  </a:lnTo>
                  <a:cubicBezTo>
                    <a:pt x="787337" y="289242"/>
                    <a:pt x="778972" y="290512"/>
                    <a:pt x="769771" y="290512"/>
                  </a:cubicBezTo>
                  <a:cubicBezTo>
                    <a:pt x="746349" y="289242"/>
                    <a:pt x="681940" y="290512"/>
                    <a:pt x="658519" y="289242"/>
                  </a:cubicBezTo>
                  <a:cubicBezTo>
                    <a:pt x="641789" y="287972"/>
                    <a:pt x="307196" y="296862"/>
                    <a:pt x="290467" y="295592"/>
                  </a:cubicBezTo>
                  <a:cubicBezTo>
                    <a:pt x="286284" y="295592"/>
                    <a:pt x="281265" y="296862"/>
                    <a:pt x="277083" y="296862"/>
                  </a:cubicBezTo>
                  <a:cubicBezTo>
                    <a:pt x="267045" y="296862"/>
                    <a:pt x="257844" y="298132"/>
                    <a:pt x="247806" y="298132"/>
                  </a:cubicBezTo>
                  <a:cubicBezTo>
                    <a:pt x="222712" y="298132"/>
                    <a:pt x="198454" y="296862"/>
                    <a:pt x="173359" y="295592"/>
                  </a:cubicBezTo>
                  <a:cubicBezTo>
                    <a:pt x="158303" y="294322"/>
                    <a:pt x="143246" y="293052"/>
                    <a:pt x="129026" y="291782"/>
                  </a:cubicBezTo>
                  <a:cubicBezTo>
                    <a:pt x="102258" y="290512"/>
                    <a:pt x="75491" y="289242"/>
                    <a:pt x="47887" y="289242"/>
                  </a:cubicBezTo>
                  <a:cubicBezTo>
                    <a:pt x="38100" y="289242"/>
                    <a:pt x="29210" y="289242"/>
                    <a:pt x="19050" y="287972"/>
                  </a:cubicBezTo>
                  <a:cubicBezTo>
                    <a:pt x="10160" y="286702"/>
                    <a:pt x="5080" y="280352"/>
                    <a:pt x="7620" y="271462"/>
                  </a:cubicBezTo>
                  <a:cubicBezTo>
                    <a:pt x="16510" y="240321"/>
                    <a:pt x="12700" y="236581"/>
                    <a:pt x="11430" y="232692"/>
                  </a:cubicBezTo>
                  <a:cubicBezTo>
                    <a:pt x="10160" y="224763"/>
                    <a:pt x="6350" y="216983"/>
                    <a:pt x="7620" y="209054"/>
                  </a:cubicBezTo>
                  <a:cubicBezTo>
                    <a:pt x="5080" y="199181"/>
                    <a:pt x="0" y="76955"/>
                    <a:pt x="7620" y="66931"/>
                  </a:cubicBezTo>
                  <a:cubicBezTo>
                    <a:pt x="8890" y="64987"/>
                    <a:pt x="7620" y="62892"/>
                    <a:pt x="8890" y="60947"/>
                  </a:cubicBezTo>
                  <a:cubicBezTo>
                    <a:pt x="10160" y="57806"/>
                    <a:pt x="12700" y="54365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579" y="30480"/>
                    <a:pt x="67963" y="29210"/>
                  </a:cubicBezTo>
                  <a:cubicBezTo>
                    <a:pt x="90548" y="25400"/>
                    <a:pt x="113133" y="22860"/>
                    <a:pt x="136554" y="20320"/>
                  </a:cubicBezTo>
                  <a:cubicBezTo>
                    <a:pt x="152447" y="17780"/>
                    <a:pt x="168340" y="16510"/>
                    <a:pt x="183397" y="13970"/>
                  </a:cubicBezTo>
                  <a:cubicBezTo>
                    <a:pt x="198454" y="11430"/>
                    <a:pt x="214347" y="8890"/>
                    <a:pt x="229404" y="8890"/>
                  </a:cubicBezTo>
                  <a:cubicBezTo>
                    <a:pt x="246133" y="7620"/>
                    <a:pt x="262863" y="10160"/>
                    <a:pt x="279592" y="8890"/>
                  </a:cubicBezTo>
                  <a:cubicBezTo>
                    <a:pt x="300505" y="8890"/>
                    <a:pt x="679431" y="6350"/>
                    <a:pt x="700343" y="5080"/>
                  </a:cubicBezTo>
                  <a:cubicBezTo>
                    <a:pt x="720418" y="3810"/>
                    <a:pt x="740494" y="2540"/>
                    <a:pt x="761406" y="2540"/>
                  </a:cubicBezTo>
                  <a:cubicBezTo>
                    <a:pt x="795702" y="1270"/>
                    <a:pt x="829161" y="0"/>
                    <a:pt x="863457" y="0"/>
                  </a:cubicBezTo>
                  <a:cubicBezTo>
                    <a:pt x="877677" y="0"/>
                    <a:pt x="892734" y="2540"/>
                    <a:pt x="906954" y="2540"/>
                  </a:cubicBezTo>
                  <a:cubicBezTo>
                    <a:pt x="946268" y="3810"/>
                    <a:pt x="986420" y="5080"/>
                    <a:pt x="1025734" y="7620"/>
                  </a:cubicBezTo>
                  <a:cubicBezTo>
                    <a:pt x="1046646" y="8890"/>
                    <a:pt x="1067558" y="12700"/>
                    <a:pt x="1088470" y="16510"/>
                  </a:cubicBezTo>
                  <a:lnTo>
                    <a:pt x="1103657" y="16510"/>
                  </a:lnTo>
                  <a:cubicBezTo>
                    <a:pt x="1115087" y="17780"/>
                    <a:pt x="1123977" y="20320"/>
                    <a:pt x="1134137" y="21590"/>
                  </a:cubicBezTo>
                  <a:close/>
                  <a:moveTo>
                    <a:pt x="1144297" y="284162"/>
                  </a:moveTo>
                  <a:cubicBezTo>
                    <a:pt x="1145567" y="267652"/>
                    <a:pt x="1146837" y="254952"/>
                    <a:pt x="1146837" y="242252"/>
                  </a:cubicBezTo>
                  <a:cubicBezTo>
                    <a:pt x="1145567" y="232093"/>
                    <a:pt x="1144297" y="224164"/>
                    <a:pt x="1144297" y="215637"/>
                  </a:cubicBezTo>
                  <a:cubicBezTo>
                    <a:pt x="1144297" y="211747"/>
                    <a:pt x="1146837" y="207858"/>
                    <a:pt x="1145567" y="203968"/>
                  </a:cubicBezTo>
                  <a:cubicBezTo>
                    <a:pt x="1145567" y="200377"/>
                    <a:pt x="1144297" y="196637"/>
                    <a:pt x="1143027" y="193047"/>
                  </a:cubicBezTo>
                  <a:cubicBezTo>
                    <a:pt x="1137947" y="187512"/>
                    <a:pt x="1126517" y="72916"/>
                    <a:pt x="1126517" y="67380"/>
                  </a:cubicBezTo>
                  <a:cubicBezTo>
                    <a:pt x="1123977" y="62743"/>
                    <a:pt x="1121437" y="57955"/>
                    <a:pt x="1118897" y="53318"/>
                  </a:cubicBezTo>
                  <a:cubicBezTo>
                    <a:pt x="1117627" y="44450"/>
                    <a:pt x="1116357" y="43180"/>
                    <a:pt x="1100181" y="41910"/>
                  </a:cubicBezTo>
                  <a:cubicBezTo>
                    <a:pt x="1097672" y="41910"/>
                    <a:pt x="1095999" y="41910"/>
                    <a:pt x="1093489" y="40640"/>
                  </a:cubicBezTo>
                  <a:cubicBezTo>
                    <a:pt x="1072577" y="36830"/>
                    <a:pt x="1050829" y="31750"/>
                    <a:pt x="1029917" y="30480"/>
                  </a:cubicBezTo>
                  <a:cubicBezTo>
                    <a:pt x="978891" y="26670"/>
                    <a:pt x="927029" y="25400"/>
                    <a:pt x="876004" y="22860"/>
                  </a:cubicBezTo>
                  <a:lnTo>
                    <a:pt x="815777" y="22860"/>
                  </a:lnTo>
                  <a:cubicBezTo>
                    <a:pt x="789010" y="22860"/>
                    <a:pt x="762242" y="22860"/>
                    <a:pt x="736312" y="24130"/>
                  </a:cubicBezTo>
                  <a:cubicBezTo>
                    <a:pt x="713727" y="25400"/>
                    <a:pt x="333127" y="29210"/>
                    <a:pt x="310542" y="29210"/>
                  </a:cubicBezTo>
                  <a:cubicBezTo>
                    <a:pt x="273737" y="29210"/>
                    <a:pt x="236932" y="26670"/>
                    <a:pt x="200127" y="33020"/>
                  </a:cubicBezTo>
                  <a:cubicBezTo>
                    <a:pt x="180888" y="36830"/>
                    <a:pt x="162485" y="36830"/>
                    <a:pt x="144082" y="38100"/>
                  </a:cubicBezTo>
                  <a:cubicBezTo>
                    <a:pt x="112296" y="41910"/>
                    <a:pt x="80510" y="45720"/>
                    <a:pt x="48723" y="50800"/>
                  </a:cubicBezTo>
                  <a:cubicBezTo>
                    <a:pt x="36830" y="50800"/>
                    <a:pt x="34290" y="52121"/>
                    <a:pt x="33020" y="53916"/>
                  </a:cubicBezTo>
                  <a:cubicBezTo>
                    <a:pt x="31750" y="56609"/>
                    <a:pt x="31750" y="59302"/>
                    <a:pt x="30480" y="61995"/>
                  </a:cubicBezTo>
                  <a:cubicBezTo>
                    <a:pt x="29210" y="66483"/>
                    <a:pt x="26670" y="70821"/>
                    <a:pt x="25400" y="75309"/>
                  </a:cubicBezTo>
                  <a:cubicBezTo>
                    <a:pt x="20320" y="80097"/>
                    <a:pt x="26670" y="197086"/>
                    <a:pt x="29210" y="201873"/>
                  </a:cubicBezTo>
                  <a:cubicBezTo>
                    <a:pt x="29210" y="206960"/>
                    <a:pt x="29210" y="212196"/>
                    <a:pt x="30480" y="217283"/>
                  </a:cubicBezTo>
                  <a:cubicBezTo>
                    <a:pt x="30480" y="221023"/>
                    <a:pt x="33020" y="224763"/>
                    <a:pt x="33020" y="228503"/>
                  </a:cubicBezTo>
                  <a:cubicBezTo>
                    <a:pt x="33020" y="232542"/>
                    <a:pt x="33020" y="236581"/>
                    <a:pt x="31750" y="242252"/>
                  </a:cubicBezTo>
                  <a:lnTo>
                    <a:pt x="31750" y="252412"/>
                  </a:lnTo>
                  <a:cubicBezTo>
                    <a:pt x="31750" y="262572"/>
                    <a:pt x="35560" y="266382"/>
                    <a:pt x="44450" y="266382"/>
                  </a:cubicBezTo>
                  <a:cubicBezTo>
                    <a:pt x="56252" y="266382"/>
                    <a:pt x="67963" y="267652"/>
                    <a:pt x="78837" y="267652"/>
                  </a:cubicBezTo>
                  <a:cubicBezTo>
                    <a:pt x="94730" y="267652"/>
                    <a:pt x="111460" y="265112"/>
                    <a:pt x="127353" y="267652"/>
                  </a:cubicBezTo>
                  <a:cubicBezTo>
                    <a:pt x="153284" y="271462"/>
                    <a:pt x="179215" y="274002"/>
                    <a:pt x="205146" y="272732"/>
                  </a:cubicBezTo>
                  <a:cubicBezTo>
                    <a:pt x="221875" y="271462"/>
                    <a:pt x="237768" y="274002"/>
                    <a:pt x="254498" y="274002"/>
                  </a:cubicBezTo>
                  <a:cubicBezTo>
                    <a:pt x="278756" y="274002"/>
                    <a:pt x="303014" y="272732"/>
                    <a:pt x="327272" y="274002"/>
                  </a:cubicBezTo>
                  <a:cubicBezTo>
                    <a:pt x="363241" y="275272"/>
                    <a:pt x="758060" y="265112"/>
                    <a:pt x="794865" y="267652"/>
                  </a:cubicBezTo>
                  <a:cubicBezTo>
                    <a:pt x="810758" y="268922"/>
                    <a:pt x="826652" y="270192"/>
                    <a:pt x="841708" y="270192"/>
                  </a:cubicBezTo>
                  <a:cubicBezTo>
                    <a:pt x="869312" y="272732"/>
                    <a:pt x="896080" y="268922"/>
                    <a:pt x="923684" y="272732"/>
                  </a:cubicBezTo>
                  <a:cubicBezTo>
                    <a:pt x="946268" y="275272"/>
                    <a:pt x="968854" y="275272"/>
                    <a:pt x="991439" y="277812"/>
                  </a:cubicBezTo>
                  <a:cubicBezTo>
                    <a:pt x="1024898" y="281622"/>
                    <a:pt x="1058357" y="284162"/>
                    <a:pt x="1091816" y="285432"/>
                  </a:cubicBezTo>
                  <a:cubicBezTo>
                    <a:pt x="1106197" y="285432"/>
                    <a:pt x="1123977" y="284162"/>
                    <a:pt x="1144297" y="284162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01" name="Group 101"/>
          <p:cNvGrpSpPr/>
          <p:nvPr/>
        </p:nvGrpSpPr>
        <p:grpSpPr>
          <a:xfrm>
            <a:off x="727116" y="6053831"/>
            <a:ext cx="1576362" cy="433281"/>
            <a:chOff x="0" y="0"/>
            <a:chExt cx="1200177" cy="329882"/>
          </a:xfrm>
        </p:grpSpPr>
        <p:sp>
          <p:nvSpPr>
            <p:cNvPr id="102" name="Freeform 102"/>
            <p:cNvSpPr/>
            <p:nvPr/>
          </p:nvSpPr>
          <p:spPr>
            <a:xfrm>
              <a:off x="38100" y="44450"/>
              <a:ext cx="1163347" cy="285432"/>
            </a:xfrm>
            <a:custGeom>
              <a:avLst/>
              <a:gdLst/>
              <a:ahLst/>
              <a:cxnLst/>
              <a:rect l="l" t="t" r="r" b="b"/>
              <a:pathLst>
                <a:path w="1163347" h="285432">
                  <a:moveTo>
                    <a:pt x="2540" y="254952"/>
                  </a:moveTo>
                  <a:cubicBezTo>
                    <a:pt x="0" y="263842"/>
                    <a:pt x="5080" y="270192"/>
                    <a:pt x="10996" y="271462"/>
                  </a:cubicBezTo>
                  <a:cubicBezTo>
                    <a:pt x="17688" y="272732"/>
                    <a:pt x="23543" y="272732"/>
                    <a:pt x="30235" y="272732"/>
                  </a:cubicBezTo>
                  <a:cubicBezTo>
                    <a:pt x="57002" y="274002"/>
                    <a:pt x="83770" y="274002"/>
                    <a:pt x="111374" y="275272"/>
                  </a:cubicBezTo>
                  <a:cubicBezTo>
                    <a:pt x="126430" y="276542"/>
                    <a:pt x="141487" y="277812"/>
                    <a:pt x="155707" y="279082"/>
                  </a:cubicBezTo>
                  <a:cubicBezTo>
                    <a:pt x="180802" y="280352"/>
                    <a:pt x="205060" y="280352"/>
                    <a:pt x="230154" y="281622"/>
                  </a:cubicBezTo>
                  <a:cubicBezTo>
                    <a:pt x="240192" y="281622"/>
                    <a:pt x="249393" y="281622"/>
                    <a:pt x="259431" y="280352"/>
                  </a:cubicBezTo>
                  <a:cubicBezTo>
                    <a:pt x="263613" y="280352"/>
                    <a:pt x="268632" y="279082"/>
                    <a:pt x="272815" y="279082"/>
                  </a:cubicBezTo>
                  <a:cubicBezTo>
                    <a:pt x="289544" y="280352"/>
                    <a:pt x="624137" y="271462"/>
                    <a:pt x="640867" y="272732"/>
                  </a:cubicBezTo>
                  <a:cubicBezTo>
                    <a:pt x="664288" y="274002"/>
                    <a:pt x="728697" y="274002"/>
                    <a:pt x="752119" y="274002"/>
                  </a:cubicBezTo>
                  <a:cubicBezTo>
                    <a:pt x="761320" y="274002"/>
                    <a:pt x="769685" y="272732"/>
                    <a:pt x="778886" y="272732"/>
                  </a:cubicBezTo>
                  <a:lnTo>
                    <a:pt x="824056" y="276542"/>
                  </a:lnTo>
                  <a:cubicBezTo>
                    <a:pt x="856679" y="279082"/>
                    <a:pt x="888465" y="276542"/>
                    <a:pt x="921088" y="280352"/>
                  </a:cubicBezTo>
                  <a:cubicBezTo>
                    <a:pt x="975459" y="285432"/>
                    <a:pt x="1030667" y="279082"/>
                    <a:pt x="1098577" y="284162"/>
                  </a:cubicBezTo>
                  <a:cubicBezTo>
                    <a:pt x="1118897" y="285432"/>
                    <a:pt x="1139217" y="284162"/>
                    <a:pt x="1162077" y="284162"/>
                  </a:cubicBezTo>
                  <a:lnTo>
                    <a:pt x="1162077" y="224472"/>
                  </a:lnTo>
                  <a:cubicBezTo>
                    <a:pt x="1160807" y="191683"/>
                    <a:pt x="1159537" y="184502"/>
                    <a:pt x="1159537" y="176872"/>
                  </a:cubicBezTo>
                  <a:cubicBezTo>
                    <a:pt x="1159537" y="168045"/>
                    <a:pt x="1163347" y="159069"/>
                    <a:pt x="1156997" y="150243"/>
                  </a:cubicBezTo>
                  <a:cubicBezTo>
                    <a:pt x="1149377" y="144408"/>
                    <a:pt x="1137947" y="29363"/>
                    <a:pt x="1137947" y="23529"/>
                  </a:cubicBezTo>
                  <a:cubicBezTo>
                    <a:pt x="1135407" y="19489"/>
                    <a:pt x="1134137" y="15301"/>
                    <a:pt x="1131597" y="11261"/>
                  </a:cubicBezTo>
                  <a:cubicBezTo>
                    <a:pt x="1131597" y="10064"/>
                    <a:pt x="1130327" y="8868"/>
                    <a:pt x="1129057" y="6350"/>
                  </a:cubicBezTo>
                  <a:cubicBezTo>
                    <a:pt x="1118897" y="3810"/>
                    <a:pt x="1110007" y="2540"/>
                    <a:pt x="1099847" y="1270"/>
                  </a:cubicBezTo>
                  <a:cubicBezTo>
                    <a:pt x="1092227" y="0"/>
                    <a:pt x="1084607" y="1270"/>
                    <a:pt x="1078257" y="1270"/>
                  </a:cubicBezTo>
                  <a:lnTo>
                    <a:pt x="6813" y="6350"/>
                  </a:lnTo>
                  <a:lnTo>
                    <a:pt x="2540" y="254952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03" name="Freeform 103"/>
            <p:cNvSpPr/>
            <p:nvPr/>
          </p:nvSpPr>
          <p:spPr>
            <a:xfrm>
              <a:off x="11430" y="16510"/>
              <a:ext cx="1139217" cy="275272"/>
            </a:xfrm>
            <a:custGeom>
              <a:avLst/>
              <a:gdLst/>
              <a:ahLst/>
              <a:cxnLst/>
              <a:rect l="l" t="t" r="r" b="b"/>
              <a:pathLst>
                <a:path w="1139217" h="275272">
                  <a:moveTo>
                    <a:pt x="1139217" y="275272"/>
                  </a:moveTo>
                  <a:lnTo>
                    <a:pt x="0" y="267652"/>
                  </a:lnTo>
                  <a:lnTo>
                    <a:pt x="0" y="101735"/>
                  </a:lnTo>
                  <a:lnTo>
                    <a:pt x="7620" y="20320"/>
                  </a:lnTo>
                  <a:lnTo>
                    <a:pt x="562977" y="0"/>
                  </a:lnTo>
                  <a:lnTo>
                    <a:pt x="1117627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04" name="Freeform 104"/>
            <p:cNvSpPr/>
            <p:nvPr/>
          </p:nvSpPr>
          <p:spPr>
            <a:xfrm>
              <a:off x="-3810" y="0"/>
              <a:ext cx="1168427" cy="301942"/>
            </a:xfrm>
            <a:custGeom>
              <a:avLst/>
              <a:gdLst/>
              <a:ahLst/>
              <a:cxnLst/>
              <a:rect l="l" t="t" r="r" b="b"/>
              <a:pathLst>
                <a:path w="1168427" h="301942">
                  <a:moveTo>
                    <a:pt x="1134137" y="21590"/>
                  </a:moveTo>
                  <a:cubicBezTo>
                    <a:pt x="1135407" y="34290"/>
                    <a:pt x="1135407" y="44450"/>
                    <a:pt x="1136677" y="52270"/>
                  </a:cubicBezTo>
                  <a:cubicBezTo>
                    <a:pt x="1139217" y="56310"/>
                    <a:pt x="1140487" y="60499"/>
                    <a:pt x="1143027" y="64538"/>
                  </a:cubicBezTo>
                  <a:cubicBezTo>
                    <a:pt x="1143027" y="70372"/>
                    <a:pt x="1155727" y="185417"/>
                    <a:pt x="1162077" y="191252"/>
                  </a:cubicBezTo>
                  <a:cubicBezTo>
                    <a:pt x="1168427" y="200078"/>
                    <a:pt x="1164617" y="209054"/>
                    <a:pt x="1164617" y="217881"/>
                  </a:cubicBezTo>
                  <a:cubicBezTo>
                    <a:pt x="1164617" y="225660"/>
                    <a:pt x="1165887" y="232841"/>
                    <a:pt x="1167157" y="240982"/>
                  </a:cubicBezTo>
                  <a:lnTo>
                    <a:pt x="1167157" y="300672"/>
                  </a:lnTo>
                  <a:cubicBezTo>
                    <a:pt x="1144297" y="300672"/>
                    <a:pt x="1123977" y="301942"/>
                    <a:pt x="1103657" y="300672"/>
                  </a:cubicBezTo>
                  <a:cubicBezTo>
                    <a:pt x="1048319" y="295592"/>
                    <a:pt x="993111" y="301942"/>
                    <a:pt x="938740" y="296862"/>
                  </a:cubicBezTo>
                  <a:cubicBezTo>
                    <a:pt x="906117" y="293052"/>
                    <a:pt x="874331" y="295592"/>
                    <a:pt x="841708" y="293052"/>
                  </a:cubicBezTo>
                  <a:lnTo>
                    <a:pt x="796538" y="289242"/>
                  </a:lnTo>
                  <a:cubicBezTo>
                    <a:pt x="787337" y="289242"/>
                    <a:pt x="778972" y="290512"/>
                    <a:pt x="769771" y="290512"/>
                  </a:cubicBezTo>
                  <a:cubicBezTo>
                    <a:pt x="746349" y="289242"/>
                    <a:pt x="681940" y="290512"/>
                    <a:pt x="658519" y="289242"/>
                  </a:cubicBezTo>
                  <a:cubicBezTo>
                    <a:pt x="641789" y="287972"/>
                    <a:pt x="307196" y="296862"/>
                    <a:pt x="290467" y="295592"/>
                  </a:cubicBezTo>
                  <a:cubicBezTo>
                    <a:pt x="286284" y="295592"/>
                    <a:pt x="281265" y="296862"/>
                    <a:pt x="277083" y="296862"/>
                  </a:cubicBezTo>
                  <a:cubicBezTo>
                    <a:pt x="267045" y="296862"/>
                    <a:pt x="257844" y="298132"/>
                    <a:pt x="247806" y="298132"/>
                  </a:cubicBezTo>
                  <a:cubicBezTo>
                    <a:pt x="222712" y="298132"/>
                    <a:pt x="198454" y="296862"/>
                    <a:pt x="173359" y="295592"/>
                  </a:cubicBezTo>
                  <a:cubicBezTo>
                    <a:pt x="158303" y="294322"/>
                    <a:pt x="143246" y="293052"/>
                    <a:pt x="129026" y="291782"/>
                  </a:cubicBezTo>
                  <a:cubicBezTo>
                    <a:pt x="102258" y="290512"/>
                    <a:pt x="75491" y="289242"/>
                    <a:pt x="47887" y="289242"/>
                  </a:cubicBezTo>
                  <a:cubicBezTo>
                    <a:pt x="38100" y="289242"/>
                    <a:pt x="29210" y="289242"/>
                    <a:pt x="19050" y="287972"/>
                  </a:cubicBezTo>
                  <a:cubicBezTo>
                    <a:pt x="10160" y="286702"/>
                    <a:pt x="5080" y="280352"/>
                    <a:pt x="7620" y="271462"/>
                  </a:cubicBezTo>
                  <a:cubicBezTo>
                    <a:pt x="16510" y="240321"/>
                    <a:pt x="12700" y="236581"/>
                    <a:pt x="11430" y="232692"/>
                  </a:cubicBezTo>
                  <a:cubicBezTo>
                    <a:pt x="10160" y="224763"/>
                    <a:pt x="6350" y="216983"/>
                    <a:pt x="7620" y="209054"/>
                  </a:cubicBezTo>
                  <a:cubicBezTo>
                    <a:pt x="5080" y="199181"/>
                    <a:pt x="0" y="76955"/>
                    <a:pt x="7620" y="66931"/>
                  </a:cubicBezTo>
                  <a:cubicBezTo>
                    <a:pt x="8890" y="64987"/>
                    <a:pt x="7620" y="62892"/>
                    <a:pt x="8890" y="60947"/>
                  </a:cubicBezTo>
                  <a:cubicBezTo>
                    <a:pt x="10160" y="57806"/>
                    <a:pt x="12700" y="54365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579" y="30480"/>
                    <a:pt x="67963" y="29210"/>
                  </a:cubicBezTo>
                  <a:cubicBezTo>
                    <a:pt x="90548" y="25400"/>
                    <a:pt x="113133" y="22860"/>
                    <a:pt x="136554" y="20320"/>
                  </a:cubicBezTo>
                  <a:cubicBezTo>
                    <a:pt x="152447" y="17780"/>
                    <a:pt x="168340" y="16510"/>
                    <a:pt x="183397" y="13970"/>
                  </a:cubicBezTo>
                  <a:cubicBezTo>
                    <a:pt x="198454" y="11430"/>
                    <a:pt x="214347" y="8890"/>
                    <a:pt x="229404" y="8890"/>
                  </a:cubicBezTo>
                  <a:cubicBezTo>
                    <a:pt x="246133" y="7620"/>
                    <a:pt x="262863" y="10160"/>
                    <a:pt x="279592" y="8890"/>
                  </a:cubicBezTo>
                  <a:cubicBezTo>
                    <a:pt x="300505" y="8890"/>
                    <a:pt x="679431" y="6350"/>
                    <a:pt x="700343" y="5080"/>
                  </a:cubicBezTo>
                  <a:cubicBezTo>
                    <a:pt x="720418" y="3810"/>
                    <a:pt x="740494" y="2540"/>
                    <a:pt x="761406" y="2540"/>
                  </a:cubicBezTo>
                  <a:cubicBezTo>
                    <a:pt x="795702" y="1270"/>
                    <a:pt x="829161" y="0"/>
                    <a:pt x="863457" y="0"/>
                  </a:cubicBezTo>
                  <a:cubicBezTo>
                    <a:pt x="877677" y="0"/>
                    <a:pt x="892734" y="2540"/>
                    <a:pt x="906954" y="2540"/>
                  </a:cubicBezTo>
                  <a:cubicBezTo>
                    <a:pt x="946268" y="3810"/>
                    <a:pt x="986420" y="5080"/>
                    <a:pt x="1025734" y="7620"/>
                  </a:cubicBezTo>
                  <a:cubicBezTo>
                    <a:pt x="1046646" y="8890"/>
                    <a:pt x="1067558" y="12700"/>
                    <a:pt x="1088470" y="16510"/>
                  </a:cubicBezTo>
                  <a:lnTo>
                    <a:pt x="1103657" y="16510"/>
                  </a:lnTo>
                  <a:cubicBezTo>
                    <a:pt x="1115087" y="17780"/>
                    <a:pt x="1123977" y="20320"/>
                    <a:pt x="1134137" y="21590"/>
                  </a:cubicBezTo>
                  <a:close/>
                  <a:moveTo>
                    <a:pt x="1144297" y="284162"/>
                  </a:moveTo>
                  <a:cubicBezTo>
                    <a:pt x="1145567" y="267652"/>
                    <a:pt x="1146837" y="254952"/>
                    <a:pt x="1146837" y="242252"/>
                  </a:cubicBezTo>
                  <a:cubicBezTo>
                    <a:pt x="1145567" y="232093"/>
                    <a:pt x="1144297" y="224164"/>
                    <a:pt x="1144297" y="215637"/>
                  </a:cubicBezTo>
                  <a:cubicBezTo>
                    <a:pt x="1144297" y="211747"/>
                    <a:pt x="1146837" y="207858"/>
                    <a:pt x="1145567" y="203968"/>
                  </a:cubicBezTo>
                  <a:cubicBezTo>
                    <a:pt x="1145567" y="200377"/>
                    <a:pt x="1144297" y="196637"/>
                    <a:pt x="1143027" y="193047"/>
                  </a:cubicBezTo>
                  <a:cubicBezTo>
                    <a:pt x="1137947" y="187512"/>
                    <a:pt x="1126517" y="72916"/>
                    <a:pt x="1126517" y="67380"/>
                  </a:cubicBezTo>
                  <a:cubicBezTo>
                    <a:pt x="1123977" y="62743"/>
                    <a:pt x="1121437" y="57955"/>
                    <a:pt x="1118897" y="53318"/>
                  </a:cubicBezTo>
                  <a:cubicBezTo>
                    <a:pt x="1117627" y="44450"/>
                    <a:pt x="1116357" y="43180"/>
                    <a:pt x="1100181" y="41910"/>
                  </a:cubicBezTo>
                  <a:cubicBezTo>
                    <a:pt x="1097672" y="41910"/>
                    <a:pt x="1095999" y="41910"/>
                    <a:pt x="1093489" y="40640"/>
                  </a:cubicBezTo>
                  <a:cubicBezTo>
                    <a:pt x="1072577" y="36830"/>
                    <a:pt x="1050829" y="31750"/>
                    <a:pt x="1029917" y="30480"/>
                  </a:cubicBezTo>
                  <a:cubicBezTo>
                    <a:pt x="978891" y="26670"/>
                    <a:pt x="927029" y="25400"/>
                    <a:pt x="876004" y="22860"/>
                  </a:cubicBezTo>
                  <a:lnTo>
                    <a:pt x="815777" y="22860"/>
                  </a:lnTo>
                  <a:cubicBezTo>
                    <a:pt x="789010" y="22860"/>
                    <a:pt x="762242" y="22860"/>
                    <a:pt x="736312" y="24130"/>
                  </a:cubicBezTo>
                  <a:cubicBezTo>
                    <a:pt x="713727" y="25400"/>
                    <a:pt x="333127" y="29210"/>
                    <a:pt x="310542" y="29210"/>
                  </a:cubicBezTo>
                  <a:cubicBezTo>
                    <a:pt x="273737" y="29210"/>
                    <a:pt x="236932" y="26670"/>
                    <a:pt x="200127" y="33020"/>
                  </a:cubicBezTo>
                  <a:cubicBezTo>
                    <a:pt x="180888" y="36830"/>
                    <a:pt x="162485" y="36830"/>
                    <a:pt x="144082" y="38100"/>
                  </a:cubicBezTo>
                  <a:cubicBezTo>
                    <a:pt x="112296" y="41910"/>
                    <a:pt x="80510" y="45720"/>
                    <a:pt x="48723" y="50800"/>
                  </a:cubicBezTo>
                  <a:cubicBezTo>
                    <a:pt x="36830" y="50800"/>
                    <a:pt x="34290" y="52121"/>
                    <a:pt x="33020" y="53916"/>
                  </a:cubicBezTo>
                  <a:cubicBezTo>
                    <a:pt x="31750" y="56609"/>
                    <a:pt x="31750" y="59302"/>
                    <a:pt x="30480" y="61995"/>
                  </a:cubicBezTo>
                  <a:cubicBezTo>
                    <a:pt x="29210" y="66483"/>
                    <a:pt x="26670" y="70821"/>
                    <a:pt x="25400" y="75309"/>
                  </a:cubicBezTo>
                  <a:cubicBezTo>
                    <a:pt x="20320" y="80097"/>
                    <a:pt x="26670" y="197086"/>
                    <a:pt x="29210" y="201873"/>
                  </a:cubicBezTo>
                  <a:cubicBezTo>
                    <a:pt x="29210" y="206960"/>
                    <a:pt x="29210" y="212196"/>
                    <a:pt x="30480" y="217283"/>
                  </a:cubicBezTo>
                  <a:cubicBezTo>
                    <a:pt x="30480" y="221023"/>
                    <a:pt x="33020" y="224763"/>
                    <a:pt x="33020" y="228503"/>
                  </a:cubicBezTo>
                  <a:cubicBezTo>
                    <a:pt x="33020" y="232542"/>
                    <a:pt x="33020" y="236581"/>
                    <a:pt x="31750" y="242252"/>
                  </a:cubicBezTo>
                  <a:lnTo>
                    <a:pt x="31750" y="252412"/>
                  </a:lnTo>
                  <a:cubicBezTo>
                    <a:pt x="31750" y="262572"/>
                    <a:pt x="35560" y="266382"/>
                    <a:pt x="44450" y="266382"/>
                  </a:cubicBezTo>
                  <a:cubicBezTo>
                    <a:pt x="56252" y="266382"/>
                    <a:pt x="67963" y="267652"/>
                    <a:pt x="78837" y="267652"/>
                  </a:cubicBezTo>
                  <a:cubicBezTo>
                    <a:pt x="94730" y="267652"/>
                    <a:pt x="111460" y="265112"/>
                    <a:pt x="127353" y="267652"/>
                  </a:cubicBezTo>
                  <a:cubicBezTo>
                    <a:pt x="153284" y="271462"/>
                    <a:pt x="179215" y="274002"/>
                    <a:pt x="205146" y="272732"/>
                  </a:cubicBezTo>
                  <a:cubicBezTo>
                    <a:pt x="221875" y="271462"/>
                    <a:pt x="237768" y="274002"/>
                    <a:pt x="254498" y="274002"/>
                  </a:cubicBezTo>
                  <a:cubicBezTo>
                    <a:pt x="278756" y="274002"/>
                    <a:pt x="303014" y="272732"/>
                    <a:pt x="327272" y="274002"/>
                  </a:cubicBezTo>
                  <a:cubicBezTo>
                    <a:pt x="363241" y="275272"/>
                    <a:pt x="758060" y="265112"/>
                    <a:pt x="794865" y="267652"/>
                  </a:cubicBezTo>
                  <a:cubicBezTo>
                    <a:pt x="810758" y="268922"/>
                    <a:pt x="826652" y="270192"/>
                    <a:pt x="841708" y="270192"/>
                  </a:cubicBezTo>
                  <a:cubicBezTo>
                    <a:pt x="869312" y="272732"/>
                    <a:pt x="896080" y="268922"/>
                    <a:pt x="923684" y="272732"/>
                  </a:cubicBezTo>
                  <a:cubicBezTo>
                    <a:pt x="946268" y="275272"/>
                    <a:pt x="968854" y="275272"/>
                    <a:pt x="991439" y="277812"/>
                  </a:cubicBezTo>
                  <a:cubicBezTo>
                    <a:pt x="1024898" y="281622"/>
                    <a:pt x="1058357" y="284162"/>
                    <a:pt x="1091816" y="285432"/>
                  </a:cubicBezTo>
                  <a:cubicBezTo>
                    <a:pt x="1106197" y="285432"/>
                    <a:pt x="1123977" y="284162"/>
                    <a:pt x="1144297" y="284162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05" name="Group 105"/>
          <p:cNvGrpSpPr/>
          <p:nvPr/>
        </p:nvGrpSpPr>
        <p:grpSpPr>
          <a:xfrm>
            <a:off x="722736" y="5770216"/>
            <a:ext cx="1606473" cy="433281"/>
            <a:chOff x="0" y="0"/>
            <a:chExt cx="1223103" cy="329882"/>
          </a:xfrm>
        </p:grpSpPr>
        <p:sp>
          <p:nvSpPr>
            <p:cNvPr id="106" name="Freeform 106"/>
            <p:cNvSpPr/>
            <p:nvPr/>
          </p:nvSpPr>
          <p:spPr>
            <a:xfrm>
              <a:off x="38100" y="44450"/>
              <a:ext cx="1186273" cy="285432"/>
            </a:xfrm>
            <a:custGeom>
              <a:avLst/>
              <a:gdLst/>
              <a:ahLst/>
              <a:cxnLst/>
              <a:rect l="l" t="t" r="r" b="b"/>
              <a:pathLst>
                <a:path w="1186273" h="285432">
                  <a:moveTo>
                    <a:pt x="2540" y="254952"/>
                  </a:moveTo>
                  <a:cubicBezTo>
                    <a:pt x="0" y="263842"/>
                    <a:pt x="5080" y="270192"/>
                    <a:pt x="11121" y="271462"/>
                  </a:cubicBezTo>
                  <a:cubicBezTo>
                    <a:pt x="17958" y="272732"/>
                    <a:pt x="23941" y="272732"/>
                    <a:pt x="30778" y="272732"/>
                  </a:cubicBezTo>
                  <a:cubicBezTo>
                    <a:pt x="58128" y="274002"/>
                    <a:pt x="85478" y="274002"/>
                    <a:pt x="113683" y="275272"/>
                  </a:cubicBezTo>
                  <a:cubicBezTo>
                    <a:pt x="129067" y="276542"/>
                    <a:pt x="144451" y="277812"/>
                    <a:pt x="158981" y="279082"/>
                  </a:cubicBezTo>
                  <a:cubicBezTo>
                    <a:pt x="184621" y="280352"/>
                    <a:pt x="209407" y="280352"/>
                    <a:pt x="235048" y="281622"/>
                  </a:cubicBezTo>
                  <a:cubicBezTo>
                    <a:pt x="245304" y="281622"/>
                    <a:pt x="254705" y="281622"/>
                    <a:pt x="264961" y="280352"/>
                  </a:cubicBezTo>
                  <a:cubicBezTo>
                    <a:pt x="269235" y="280352"/>
                    <a:pt x="274363" y="279082"/>
                    <a:pt x="278636" y="279082"/>
                  </a:cubicBezTo>
                  <a:cubicBezTo>
                    <a:pt x="295730" y="280352"/>
                    <a:pt x="637603" y="271462"/>
                    <a:pt x="654697" y="272732"/>
                  </a:cubicBezTo>
                  <a:cubicBezTo>
                    <a:pt x="678628" y="274002"/>
                    <a:pt x="744438" y="274002"/>
                    <a:pt x="768369" y="274002"/>
                  </a:cubicBezTo>
                  <a:cubicBezTo>
                    <a:pt x="777771" y="274002"/>
                    <a:pt x="786318" y="272732"/>
                    <a:pt x="795719" y="272732"/>
                  </a:cubicBezTo>
                  <a:lnTo>
                    <a:pt x="841872" y="276542"/>
                  </a:lnTo>
                  <a:cubicBezTo>
                    <a:pt x="875205" y="279082"/>
                    <a:pt x="907683" y="276542"/>
                    <a:pt x="941015" y="280352"/>
                  </a:cubicBezTo>
                  <a:cubicBezTo>
                    <a:pt x="996569" y="285432"/>
                    <a:pt x="1052979" y="279082"/>
                    <a:pt x="1121503" y="284162"/>
                  </a:cubicBezTo>
                  <a:cubicBezTo>
                    <a:pt x="1141823" y="285432"/>
                    <a:pt x="1162143" y="284162"/>
                    <a:pt x="1185003" y="284162"/>
                  </a:cubicBezTo>
                  <a:lnTo>
                    <a:pt x="1185003" y="224472"/>
                  </a:lnTo>
                  <a:cubicBezTo>
                    <a:pt x="1183733" y="191683"/>
                    <a:pt x="1182463" y="184502"/>
                    <a:pt x="1182463" y="176872"/>
                  </a:cubicBezTo>
                  <a:cubicBezTo>
                    <a:pt x="1182463" y="168045"/>
                    <a:pt x="1186273" y="159069"/>
                    <a:pt x="1179923" y="150243"/>
                  </a:cubicBezTo>
                  <a:cubicBezTo>
                    <a:pt x="1172303" y="144408"/>
                    <a:pt x="1160873" y="29363"/>
                    <a:pt x="1160873" y="23529"/>
                  </a:cubicBezTo>
                  <a:cubicBezTo>
                    <a:pt x="1158333" y="19489"/>
                    <a:pt x="1157063" y="15301"/>
                    <a:pt x="1154523" y="11261"/>
                  </a:cubicBezTo>
                  <a:cubicBezTo>
                    <a:pt x="1154523" y="10064"/>
                    <a:pt x="1153253" y="8868"/>
                    <a:pt x="1151983" y="6350"/>
                  </a:cubicBezTo>
                  <a:cubicBezTo>
                    <a:pt x="1141823" y="3810"/>
                    <a:pt x="1132933" y="2540"/>
                    <a:pt x="1122773" y="1270"/>
                  </a:cubicBezTo>
                  <a:cubicBezTo>
                    <a:pt x="1115153" y="0"/>
                    <a:pt x="1107533" y="1270"/>
                    <a:pt x="1101183" y="1270"/>
                  </a:cubicBezTo>
                  <a:lnTo>
                    <a:pt x="6847" y="6350"/>
                  </a:lnTo>
                  <a:lnTo>
                    <a:pt x="2540" y="254952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07" name="Freeform 107"/>
            <p:cNvSpPr/>
            <p:nvPr/>
          </p:nvSpPr>
          <p:spPr>
            <a:xfrm>
              <a:off x="11430" y="16510"/>
              <a:ext cx="1162143" cy="275272"/>
            </a:xfrm>
            <a:custGeom>
              <a:avLst/>
              <a:gdLst/>
              <a:ahLst/>
              <a:cxnLst/>
              <a:rect l="l" t="t" r="r" b="b"/>
              <a:pathLst>
                <a:path w="1162143" h="275272">
                  <a:moveTo>
                    <a:pt x="1162143" y="275272"/>
                  </a:moveTo>
                  <a:lnTo>
                    <a:pt x="0" y="267652"/>
                  </a:lnTo>
                  <a:lnTo>
                    <a:pt x="0" y="101735"/>
                  </a:lnTo>
                  <a:lnTo>
                    <a:pt x="7620" y="20320"/>
                  </a:lnTo>
                  <a:lnTo>
                    <a:pt x="574531" y="0"/>
                  </a:lnTo>
                  <a:lnTo>
                    <a:pt x="1140553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08" name="Freeform 108"/>
            <p:cNvSpPr/>
            <p:nvPr/>
          </p:nvSpPr>
          <p:spPr>
            <a:xfrm>
              <a:off x="-3810" y="0"/>
              <a:ext cx="1191353" cy="301942"/>
            </a:xfrm>
            <a:custGeom>
              <a:avLst/>
              <a:gdLst/>
              <a:ahLst/>
              <a:cxnLst/>
              <a:rect l="l" t="t" r="r" b="b"/>
              <a:pathLst>
                <a:path w="1191353" h="301942">
                  <a:moveTo>
                    <a:pt x="1157063" y="21590"/>
                  </a:moveTo>
                  <a:cubicBezTo>
                    <a:pt x="1158333" y="34290"/>
                    <a:pt x="1158333" y="44450"/>
                    <a:pt x="1159603" y="52270"/>
                  </a:cubicBezTo>
                  <a:cubicBezTo>
                    <a:pt x="1162143" y="56310"/>
                    <a:pt x="1163413" y="60499"/>
                    <a:pt x="1165953" y="64538"/>
                  </a:cubicBezTo>
                  <a:cubicBezTo>
                    <a:pt x="1165953" y="70372"/>
                    <a:pt x="1178653" y="185417"/>
                    <a:pt x="1185003" y="191252"/>
                  </a:cubicBezTo>
                  <a:cubicBezTo>
                    <a:pt x="1191353" y="200078"/>
                    <a:pt x="1187543" y="209054"/>
                    <a:pt x="1187543" y="217881"/>
                  </a:cubicBezTo>
                  <a:cubicBezTo>
                    <a:pt x="1187543" y="225660"/>
                    <a:pt x="1188813" y="232841"/>
                    <a:pt x="1190083" y="240982"/>
                  </a:cubicBezTo>
                  <a:lnTo>
                    <a:pt x="1190083" y="300672"/>
                  </a:lnTo>
                  <a:cubicBezTo>
                    <a:pt x="1167223" y="300672"/>
                    <a:pt x="1146903" y="301942"/>
                    <a:pt x="1126583" y="300672"/>
                  </a:cubicBezTo>
                  <a:cubicBezTo>
                    <a:pt x="1070103" y="295592"/>
                    <a:pt x="1013694" y="301942"/>
                    <a:pt x="958139" y="296862"/>
                  </a:cubicBezTo>
                  <a:cubicBezTo>
                    <a:pt x="924807" y="293052"/>
                    <a:pt x="892329" y="295592"/>
                    <a:pt x="858996" y="293052"/>
                  </a:cubicBezTo>
                  <a:lnTo>
                    <a:pt x="812843" y="289242"/>
                  </a:lnTo>
                  <a:cubicBezTo>
                    <a:pt x="803442" y="289242"/>
                    <a:pt x="794895" y="290512"/>
                    <a:pt x="785493" y="290512"/>
                  </a:cubicBezTo>
                  <a:cubicBezTo>
                    <a:pt x="761562" y="289242"/>
                    <a:pt x="695752" y="290512"/>
                    <a:pt x="671821" y="289242"/>
                  </a:cubicBezTo>
                  <a:cubicBezTo>
                    <a:pt x="654727" y="287972"/>
                    <a:pt x="312854" y="296862"/>
                    <a:pt x="295761" y="295592"/>
                  </a:cubicBezTo>
                  <a:cubicBezTo>
                    <a:pt x="291487" y="295592"/>
                    <a:pt x="286359" y="296862"/>
                    <a:pt x="282086" y="296862"/>
                  </a:cubicBezTo>
                  <a:cubicBezTo>
                    <a:pt x="271829" y="296862"/>
                    <a:pt x="262428" y="298132"/>
                    <a:pt x="252172" y="298132"/>
                  </a:cubicBezTo>
                  <a:cubicBezTo>
                    <a:pt x="226531" y="298132"/>
                    <a:pt x="201745" y="296862"/>
                    <a:pt x="176105" y="295592"/>
                  </a:cubicBezTo>
                  <a:cubicBezTo>
                    <a:pt x="160721" y="294322"/>
                    <a:pt x="145336" y="293052"/>
                    <a:pt x="130807" y="291782"/>
                  </a:cubicBezTo>
                  <a:cubicBezTo>
                    <a:pt x="103457" y="290512"/>
                    <a:pt x="76107" y="289242"/>
                    <a:pt x="47903" y="289242"/>
                  </a:cubicBezTo>
                  <a:cubicBezTo>
                    <a:pt x="38100" y="289242"/>
                    <a:pt x="29210" y="289242"/>
                    <a:pt x="19050" y="287972"/>
                  </a:cubicBezTo>
                  <a:cubicBezTo>
                    <a:pt x="10160" y="286702"/>
                    <a:pt x="5080" y="280352"/>
                    <a:pt x="7620" y="271462"/>
                  </a:cubicBezTo>
                  <a:cubicBezTo>
                    <a:pt x="16510" y="240321"/>
                    <a:pt x="12700" y="236581"/>
                    <a:pt x="11430" y="232692"/>
                  </a:cubicBezTo>
                  <a:cubicBezTo>
                    <a:pt x="10160" y="224763"/>
                    <a:pt x="6350" y="216983"/>
                    <a:pt x="7620" y="209054"/>
                  </a:cubicBezTo>
                  <a:cubicBezTo>
                    <a:pt x="5080" y="199181"/>
                    <a:pt x="0" y="76955"/>
                    <a:pt x="7620" y="66931"/>
                  </a:cubicBezTo>
                  <a:cubicBezTo>
                    <a:pt x="8890" y="64987"/>
                    <a:pt x="7620" y="62892"/>
                    <a:pt x="8890" y="60947"/>
                  </a:cubicBezTo>
                  <a:cubicBezTo>
                    <a:pt x="10160" y="57806"/>
                    <a:pt x="12700" y="54365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740" y="30480"/>
                    <a:pt x="68415" y="29210"/>
                  </a:cubicBezTo>
                  <a:cubicBezTo>
                    <a:pt x="91491" y="25400"/>
                    <a:pt x="114568" y="22860"/>
                    <a:pt x="138499" y="20320"/>
                  </a:cubicBezTo>
                  <a:cubicBezTo>
                    <a:pt x="154738" y="17780"/>
                    <a:pt x="170977" y="16510"/>
                    <a:pt x="186361" y="13970"/>
                  </a:cubicBezTo>
                  <a:cubicBezTo>
                    <a:pt x="201745" y="11430"/>
                    <a:pt x="217984" y="8890"/>
                    <a:pt x="233369" y="8890"/>
                  </a:cubicBezTo>
                  <a:cubicBezTo>
                    <a:pt x="250462" y="7620"/>
                    <a:pt x="267556" y="10160"/>
                    <a:pt x="284650" y="8890"/>
                  </a:cubicBezTo>
                  <a:cubicBezTo>
                    <a:pt x="306017" y="8890"/>
                    <a:pt x="693188" y="6350"/>
                    <a:pt x="714555" y="5080"/>
                  </a:cubicBezTo>
                  <a:cubicBezTo>
                    <a:pt x="735067" y="3810"/>
                    <a:pt x="755580" y="2540"/>
                    <a:pt x="776947" y="2540"/>
                  </a:cubicBezTo>
                  <a:cubicBezTo>
                    <a:pt x="811989" y="1270"/>
                    <a:pt x="846176" y="0"/>
                    <a:pt x="881218" y="0"/>
                  </a:cubicBezTo>
                  <a:cubicBezTo>
                    <a:pt x="895748" y="0"/>
                    <a:pt x="911132" y="2540"/>
                    <a:pt x="925661" y="2540"/>
                  </a:cubicBezTo>
                  <a:cubicBezTo>
                    <a:pt x="965832" y="3810"/>
                    <a:pt x="1006856" y="5080"/>
                    <a:pt x="1047026" y="7620"/>
                  </a:cubicBezTo>
                  <a:cubicBezTo>
                    <a:pt x="1068393" y="8890"/>
                    <a:pt x="1089760" y="12700"/>
                    <a:pt x="1111128" y="16510"/>
                  </a:cubicBezTo>
                  <a:lnTo>
                    <a:pt x="1126583" y="16510"/>
                  </a:lnTo>
                  <a:cubicBezTo>
                    <a:pt x="1138013" y="17780"/>
                    <a:pt x="1146903" y="20320"/>
                    <a:pt x="1157063" y="21590"/>
                  </a:cubicBezTo>
                  <a:close/>
                  <a:moveTo>
                    <a:pt x="1167223" y="284162"/>
                  </a:moveTo>
                  <a:cubicBezTo>
                    <a:pt x="1168493" y="267652"/>
                    <a:pt x="1169763" y="254952"/>
                    <a:pt x="1169763" y="242252"/>
                  </a:cubicBezTo>
                  <a:cubicBezTo>
                    <a:pt x="1168493" y="232093"/>
                    <a:pt x="1167223" y="224164"/>
                    <a:pt x="1167223" y="215637"/>
                  </a:cubicBezTo>
                  <a:cubicBezTo>
                    <a:pt x="1167223" y="211747"/>
                    <a:pt x="1169763" y="207858"/>
                    <a:pt x="1168493" y="203968"/>
                  </a:cubicBezTo>
                  <a:cubicBezTo>
                    <a:pt x="1168493" y="200377"/>
                    <a:pt x="1167223" y="196637"/>
                    <a:pt x="1165953" y="193047"/>
                  </a:cubicBezTo>
                  <a:cubicBezTo>
                    <a:pt x="1160873" y="187512"/>
                    <a:pt x="1149443" y="72916"/>
                    <a:pt x="1149443" y="67380"/>
                  </a:cubicBezTo>
                  <a:cubicBezTo>
                    <a:pt x="1146903" y="62743"/>
                    <a:pt x="1144363" y="57955"/>
                    <a:pt x="1141823" y="53318"/>
                  </a:cubicBezTo>
                  <a:cubicBezTo>
                    <a:pt x="1140553" y="44450"/>
                    <a:pt x="1139283" y="43180"/>
                    <a:pt x="1123093" y="41910"/>
                  </a:cubicBezTo>
                  <a:cubicBezTo>
                    <a:pt x="1120529" y="41910"/>
                    <a:pt x="1118820" y="41910"/>
                    <a:pt x="1116256" y="40640"/>
                  </a:cubicBezTo>
                  <a:cubicBezTo>
                    <a:pt x="1094889" y="36830"/>
                    <a:pt x="1072667" y="31750"/>
                    <a:pt x="1051300" y="30480"/>
                  </a:cubicBezTo>
                  <a:cubicBezTo>
                    <a:pt x="999164" y="26670"/>
                    <a:pt x="946174" y="25400"/>
                    <a:pt x="894038" y="22860"/>
                  </a:cubicBezTo>
                  <a:lnTo>
                    <a:pt x="832501" y="22860"/>
                  </a:lnTo>
                  <a:cubicBezTo>
                    <a:pt x="805151" y="22860"/>
                    <a:pt x="777801" y="22860"/>
                    <a:pt x="751306" y="24130"/>
                  </a:cubicBezTo>
                  <a:cubicBezTo>
                    <a:pt x="728230" y="25400"/>
                    <a:pt x="339349" y="29210"/>
                    <a:pt x="316273" y="29210"/>
                  </a:cubicBezTo>
                  <a:cubicBezTo>
                    <a:pt x="278667" y="29210"/>
                    <a:pt x="241061" y="26670"/>
                    <a:pt x="203455" y="33020"/>
                  </a:cubicBezTo>
                  <a:cubicBezTo>
                    <a:pt x="183797" y="36830"/>
                    <a:pt x="164994" y="36830"/>
                    <a:pt x="146191" y="38100"/>
                  </a:cubicBezTo>
                  <a:cubicBezTo>
                    <a:pt x="113713" y="41910"/>
                    <a:pt x="81235" y="45720"/>
                    <a:pt x="48757" y="50800"/>
                  </a:cubicBezTo>
                  <a:cubicBezTo>
                    <a:pt x="36830" y="50800"/>
                    <a:pt x="34290" y="52121"/>
                    <a:pt x="33020" y="53916"/>
                  </a:cubicBezTo>
                  <a:cubicBezTo>
                    <a:pt x="31750" y="56609"/>
                    <a:pt x="31750" y="59302"/>
                    <a:pt x="30480" y="61995"/>
                  </a:cubicBezTo>
                  <a:cubicBezTo>
                    <a:pt x="29210" y="66483"/>
                    <a:pt x="26670" y="70821"/>
                    <a:pt x="25400" y="75309"/>
                  </a:cubicBezTo>
                  <a:cubicBezTo>
                    <a:pt x="20320" y="80097"/>
                    <a:pt x="26670" y="197086"/>
                    <a:pt x="29210" y="201873"/>
                  </a:cubicBezTo>
                  <a:cubicBezTo>
                    <a:pt x="29210" y="206960"/>
                    <a:pt x="29210" y="212196"/>
                    <a:pt x="30480" y="217283"/>
                  </a:cubicBezTo>
                  <a:cubicBezTo>
                    <a:pt x="30480" y="221023"/>
                    <a:pt x="33020" y="224763"/>
                    <a:pt x="33020" y="228503"/>
                  </a:cubicBezTo>
                  <a:cubicBezTo>
                    <a:pt x="33020" y="232542"/>
                    <a:pt x="33020" y="236581"/>
                    <a:pt x="31750" y="242252"/>
                  </a:cubicBezTo>
                  <a:lnTo>
                    <a:pt x="31750" y="252412"/>
                  </a:lnTo>
                  <a:cubicBezTo>
                    <a:pt x="31750" y="262572"/>
                    <a:pt x="35560" y="266382"/>
                    <a:pt x="44450" y="266382"/>
                  </a:cubicBezTo>
                  <a:cubicBezTo>
                    <a:pt x="56449" y="266382"/>
                    <a:pt x="68415" y="267652"/>
                    <a:pt x="79526" y="267652"/>
                  </a:cubicBezTo>
                  <a:cubicBezTo>
                    <a:pt x="95765" y="267652"/>
                    <a:pt x="112859" y="265112"/>
                    <a:pt x="129097" y="267652"/>
                  </a:cubicBezTo>
                  <a:cubicBezTo>
                    <a:pt x="155593" y="271462"/>
                    <a:pt x="182088" y="274002"/>
                    <a:pt x="208583" y="272732"/>
                  </a:cubicBezTo>
                  <a:cubicBezTo>
                    <a:pt x="225677" y="271462"/>
                    <a:pt x="241916" y="274002"/>
                    <a:pt x="259009" y="274002"/>
                  </a:cubicBezTo>
                  <a:cubicBezTo>
                    <a:pt x="283795" y="274002"/>
                    <a:pt x="308581" y="272732"/>
                    <a:pt x="333367" y="274002"/>
                  </a:cubicBezTo>
                  <a:cubicBezTo>
                    <a:pt x="370118" y="275272"/>
                    <a:pt x="773528" y="265112"/>
                    <a:pt x="811134" y="267652"/>
                  </a:cubicBezTo>
                  <a:cubicBezTo>
                    <a:pt x="827373" y="268922"/>
                    <a:pt x="843612" y="270192"/>
                    <a:pt x="858996" y="270192"/>
                  </a:cubicBezTo>
                  <a:cubicBezTo>
                    <a:pt x="887201" y="272732"/>
                    <a:pt x="914551" y="268922"/>
                    <a:pt x="942755" y="272732"/>
                  </a:cubicBezTo>
                  <a:cubicBezTo>
                    <a:pt x="965832" y="275272"/>
                    <a:pt x="988908" y="275272"/>
                    <a:pt x="1011984" y="277812"/>
                  </a:cubicBezTo>
                  <a:cubicBezTo>
                    <a:pt x="1046172" y="281622"/>
                    <a:pt x="1080359" y="284162"/>
                    <a:pt x="1114546" y="285432"/>
                  </a:cubicBezTo>
                  <a:cubicBezTo>
                    <a:pt x="1129123" y="285432"/>
                    <a:pt x="1146903" y="284162"/>
                    <a:pt x="1167223" y="284162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09" name="Group 109"/>
          <p:cNvGrpSpPr/>
          <p:nvPr/>
        </p:nvGrpSpPr>
        <p:grpSpPr>
          <a:xfrm>
            <a:off x="727116" y="5477675"/>
            <a:ext cx="1576362" cy="433281"/>
            <a:chOff x="0" y="0"/>
            <a:chExt cx="1200177" cy="329882"/>
          </a:xfrm>
        </p:grpSpPr>
        <p:sp>
          <p:nvSpPr>
            <p:cNvPr id="110" name="Freeform 110"/>
            <p:cNvSpPr/>
            <p:nvPr/>
          </p:nvSpPr>
          <p:spPr>
            <a:xfrm>
              <a:off x="38100" y="44450"/>
              <a:ext cx="1163347" cy="285432"/>
            </a:xfrm>
            <a:custGeom>
              <a:avLst/>
              <a:gdLst/>
              <a:ahLst/>
              <a:cxnLst/>
              <a:rect l="l" t="t" r="r" b="b"/>
              <a:pathLst>
                <a:path w="1163347" h="285432">
                  <a:moveTo>
                    <a:pt x="2540" y="254952"/>
                  </a:moveTo>
                  <a:cubicBezTo>
                    <a:pt x="0" y="263842"/>
                    <a:pt x="5080" y="270192"/>
                    <a:pt x="10996" y="271462"/>
                  </a:cubicBezTo>
                  <a:cubicBezTo>
                    <a:pt x="17688" y="272732"/>
                    <a:pt x="23543" y="272732"/>
                    <a:pt x="30235" y="272732"/>
                  </a:cubicBezTo>
                  <a:cubicBezTo>
                    <a:pt x="57002" y="274002"/>
                    <a:pt x="83770" y="274002"/>
                    <a:pt x="111374" y="275272"/>
                  </a:cubicBezTo>
                  <a:cubicBezTo>
                    <a:pt x="126430" y="276542"/>
                    <a:pt x="141487" y="277812"/>
                    <a:pt x="155707" y="279082"/>
                  </a:cubicBezTo>
                  <a:cubicBezTo>
                    <a:pt x="180802" y="280352"/>
                    <a:pt x="205060" y="280352"/>
                    <a:pt x="230154" y="281622"/>
                  </a:cubicBezTo>
                  <a:cubicBezTo>
                    <a:pt x="240192" y="281622"/>
                    <a:pt x="249393" y="281622"/>
                    <a:pt x="259431" y="280352"/>
                  </a:cubicBezTo>
                  <a:cubicBezTo>
                    <a:pt x="263613" y="280352"/>
                    <a:pt x="268632" y="279082"/>
                    <a:pt x="272815" y="279082"/>
                  </a:cubicBezTo>
                  <a:cubicBezTo>
                    <a:pt x="289544" y="280352"/>
                    <a:pt x="624137" y="271462"/>
                    <a:pt x="640867" y="272732"/>
                  </a:cubicBezTo>
                  <a:cubicBezTo>
                    <a:pt x="664288" y="274002"/>
                    <a:pt x="728697" y="274002"/>
                    <a:pt x="752119" y="274002"/>
                  </a:cubicBezTo>
                  <a:cubicBezTo>
                    <a:pt x="761320" y="274002"/>
                    <a:pt x="769685" y="272732"/>
                    <a:pt x="778886" y="272732"/>
                  </a:cubicBezTo>
                  <a:lnTo>
                    <a:pt x="824056" y="276542"/>
                  </a:lnTo>
                  <a:cubicBezTo>
                    <a:pt x="856679" y="279082"/>
                    <a:pt x="888465" y="276542"/>
                    <a:pt x="921088" y="280352"/>
                  </a:cubicBezTo>
                  <a:cubicBezTo>
                    <a:pt x="975459" y="285432"/>
                    <a:pt x="1030667" y="279082"/>
                    <a:pt x="1098577" y="284162"/>
                  </a:cubicBezTo>
                  <a:cubicBezTo>
                    <a:pt x="1118897" y="285432"/>
                    <a:pt x="1139217" y="284162"/>
                    <a:pt x="1162077" y="284162"/>
                  </a:cubicBezTo>
                  <a:lnTo>
                    <a:pt x="1162077" y="224472"/>
                  </a:lnTo>
                  <a:cubicBezTo>
                    <a:pt x="1160807" y="191683"/>
                    <a:pt x="1159537" y="184502"/>
                    <a:pt x="1159537" y="176872"/>
                  </a:cubicBezTo>
                  <a:cubicBezTo>
                    <a:pt x="1159537" y="168045"/>
                    <a:pt x="1163347" y="159069"/>
                    <a:pt x="1156997" y="150243"/>
                  </a:cubicBezTo>
                  <a:cubicBezTo>
                    <a:pt x="1149377" y="144408"/>
                    <a:pt x="1137947" y="29363"/>
                    <a:pt x="1137947" y="23529"/>
                  </a:cubicBezTo>
                  <a:cubicBezTo>
                    <a:pt x="1135407" y="19489"/>
                    <a:pt x="1134137" y="15301"/>
                    <a:pt x="1131597" y="11261"/>
                  </a:cubicBezTo>
                  <a:cubicBezTo>
                    <a:pt x="1131597" y="10064"/>
                    <a:pt x="1130327" y="8868"/>
                    <a:pt x="1129057" y="6350"/>
                  </a:cubicBezTo>
                  <a:cubicBezTo>
                    <a:pt x="1118897" y="3810"/>
                    <a:pt x="1110007" y="2540"/>
                    <a:pt x="1099847" y="1270"/>
                  </a:cubicBezTo>
                  <a:cubicBezTo>
                    <a:pt x="1092227" y="0"/>
                    <a:pt x="1084607" y="1270"/>
                    <a:pt x="1078257" y="1270"/>
                  </a:cubicBezTo>
                  <a:lnTo>
                    <a:pt x="6813" y="6350"/>
                  </a:lnTo>
                  <a:lnTo>
                    <a:pt x="2540" y="254952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11" name="Freeform 111"/>
            <p:cNvSpPr/>
            <p:nvPr/>
          </p:nvSpPr>
          <p:spPr>
            <a:xfrm>
              <a:off x="11430" y="16510"/>
              <a:ext cx="1139217" cy="275272"/>
            </a:xfrm>
            <a:custGeom>
              <a:avLst/>
              <a:gdLst/>
              <a:ahLst/>
              <a:cxnLst/>
              <a:rect l="l" t="t" r="r" b="b"/>
              <a:pathLst>
                <a:path w="1139217" h="275272">
                  <a:moveTo>
                    <a:pt x="1139217" y="275272"/>
                  </a:moveTo>
                  <a:lnTo>
                    <a:pt x="0" y="267652"/>
                  </a:lnTo>
                  <a:lnTo>
                    <a:pt x="0" y="101735"/>
                  </a:lnTo>
                  <a:lnTo>
                    <a:pt x="7620" y="20320"/>
                  </a:lnTo>
                  <a:lnTo>
                    <a:pt x="562977" y="0"/>
                  </a:lnTo>
                  <a:lnTo>
                    <a:pt x="1117627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12" name="Freeform 112"/>
            <p:cNvSpPr/>
            <p:nvPr/>
          </p:nvSpPr>
          <p:spPr>
            <a:xfrm>
              <a:off x="-3810" y="0"/>
              <a:ext cx="1168427" cy="301942"/>
            </a:xfrm>
            <a:custGeom>
              <a:avLst/>
              <a:gdLst/>
              <a:ahLst/>
              <a:cxnLst/>
              <a:rect l="l" t="t" r="r" b="b"/>
              <a:pathLst>
                <a:path w="1168427" h="301942">
                  <a:moveTo>
                    <a:pt x="1134137" y="21590"/>
                  </a:moveTo>
                  <a:cubicBezTo>
                    <a:pt x="1135407" y="34290"/>
                    <a:pt x="1135407" y="44450"/>
                    <a:pt x="1136677" y="52270"/>
                  </a:cubicBezTo>
                  <a:cubicBezTo>
                    <a:pt x="1139217" y="56310"/>
                    <a:pt x="1140487" y="60499"/>
                    <a:pt x="1143027" y="64538"/>
                  </a:cubicBezTo>
                  <a:cubicBezTo>
                    <a:pt x="1143027" y="70372"/>
                    <a:pt x="1155727" y="185417"/>
                    <a:pt x="1162077" y="191252"/>
                  </a:cubicBezTo>
                  <a:cubicBezTo>
                    <a:pt x="1168427" y="200078"/>
                    <a:pt x="1164617" y="209054"/>
                    <a:pt x="1164617" y="217881"/>
                  </a:cubicBezTo>
                  <a:cubicBezTo>
                    <a:pt x="1164617" y="225660"/>
                    <a:pt x="1165887" y="232841"/>
                    <a:pt x="1167157" y="240982"/>
                  </a:cubicBezTo>
                  <a:lnTo>
                    <a:pt x="1167157" y="300672"/>
                  </a:lnTo>
                  <a:cubicBezTo>
                    <a:pt x="1144297" y="300672"/>
                    <a:pt x="1123977" y="301942"/>
                    <a:pt x="1103657" y="300672"/>
                  </a:cubicBezTo>
                  <a:cubicBezTo>
                    <a:pt x="1048319" y="295592"/>
                    <a:pt x="993111" y="301942"/>
                    <a:pt x="938740" y="296862"/>
                  </a:cubicBezTo>
                  <a:cubicBezTo>
                    <a:pt x="906117" y="293052"/>
                    <a:pt x="874331" y="295592"/>
                    <a:pt x="841708" y="293052"/>
                  </a:cubicBezTo>
                  <a:lnTo>
                    <a:pt x="796538" y="289242"/>
                  </a:lnTo>
                  <a:cubicBezTo>
                    <a:pt x="787337" y="289242"/>
                    <a:pt x="778972" y="290512"/>
                    <a:pt x="769771" y="290512"/>
                  </a:cubicBezTo>
                  <a:cubicBezTo>
                    <a:pt x="746349" y="289242"/>
                    <a:pt x="681940" y="290512"/>
                    <a:pt x="658519" y="289242"/>
                  </a:cubicBezTo>
                  <a:cubicBezTo>
                    <a:pt x="641789" y="287972"/>
                    <a:pt x="307196" y="296862"/>
                    <a:pt x="290467" y="295592"/>
                  </a:cubicBezTo>
                  <a:cubicBezTo>
                    <a:pt x="286284" y="295592"/>
                    <a:pt x="281265" y="296862"/>
                    <a:pt x="277083" y="296862"/>
                  </a:cubicBezTo>
                  <a:cubicBezTo>
                    <a:pt x="267045" y="296862"/>
                    <a:pt x="257844" y="298132"/>
                    <a:pt x="247806" y="298132"/>
                  </a:cubicBezTo>
                  <a:cubicBezTo>
                    <a:pt x="222712" y="298132"/>
                    <a:pt x="198454" y="296862"/>
                    <a:pt x="173359" y="295592"/>
                  </a:cubicBezTo>
                  <a:cubicBezTo>
                    <a:pt x="158303" y="294322"/>
                    <a:pt x="143246" y="293052"/>
                    <a:pt x="129026" y="291782"/>
                  </a:cubicBezTo>
                  <a:cubicBezTo>
                    <a:pt x="102258" y="290512"/>
                    <a:pt x="75491" y="289242"/>
                    <a:pt x="47887" y="289242"/>
                  </a:cubicBezTo>
                  <a:cubicBezTo>
                    <a:pt x="38100" y="289242"/>
                    <a:pt x="29210" y="289242"/>
                    <a:pt x="19050" y="287972"/>
                  </a:cubicBezTo>
                  <a:cubicBezTo>
                    <a:pt x="10160" y="286702"/>
                    <a:pt x="5080" y="280352"/>
                    <a:pt x="7620" y="271462"/>
                  </a:cubicBezTo>
                  <a:cubicBezTo>
                    <a:pt x="16510" y="240321"/>
                    <a:pt x="12700" y="236581"/>
                    <a:pt x="11430" y="232692"/>
                  </a:cubicBezTo>
                  <a:cubicBezTo>
                    <a:pt x="10160" y="224763"/>
                    <a:pt x="6350" y="216983"/>
                    <a:pt x="7620" y="209054"/>
                  </a:cubicBezTo>
                  <a:cubicBezTo>
                    <a:pt x="5080" y="199181"/>
                    <a:pt x="0" y="76955"/>
                    <a:pt x="7620" y="66931"/>
                  </a:cubicBezTo>
                  <a:cubicBezTo>
                    <a:pt x="8890" y="64987"/>
                    <a:pt x="7620" y="62892"/>
                    <a:pt x="8890" y="60947"/>
                  </a:cubicBezTo>
                  <a:cubicBezTo>
                    <a:pt x="10160" y="57806"/>
                    <a:pt x="12700" y="54365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579" y="30480"/>
                    <a:pt x="67963" y="29210"/>
                  </a:cubicBezTo>
                  <a:cubicBezTo>
                    <a:pt x="90548" y="25400"/>
                    <a:pt x="113133" y="22860"/>
                    <a:pt x="136554" y="20320"/>
                  </a:cubicBezTo>
                  <a:cubicBezTo>
                    <a:pt x="152447" y="17780"/>
                    <a:pt x="168340" y="16510"/>
                    <a:pt x="183397" y="13970"/>
                  </a:cubicBezTo>
                  <a:cubicBezTo>
                    <a:pt x="198454" y="11430"/>
                    <a:pt x="214347" y="8890"/>
                    <a:pt x="229404" y="8890"/>
                  </a:cubicBezTo>
                  <a:cubicBezTo>
                    <a:pt x="246133" y="7620"/>
                    <a:pt x="262863" y="10160"/>
                    <a:pt x="279592" y="8890"/>
                  </a:cubicBezTo>
                  <a:cubicBezTo>
                    <a:pt x="300505" y="8890"/>
                    <a:pt x="679431" y="6350"/>
                    <a:pt x="700343" y="5080"/>
                  </a:cubicBezTo>
                  <a:cubicBezTo>
                    <a:pt x="720418" y="3810"/>
                    <a:pt x="740494" y="2540"/>
                    <a:pt x="761406" y="2540"/>
                  </a:cubicBezTo>
                  <a:cubicBezTo>
                    <a:pt x="795702" y="1270"/>
                    <a:pt x="829161" y="0"/>
                    <a:pt x="863457" y="0"/>
                  </a:cubicBezTo>
                  <a:cubicBezTo>
                    <a:pt x="877677" y="0"/>
                    <a:pt x="892734" y="2540"/>
                    <a:pt x="906954" y="2540"/>
                  </a:cubicBezTo>
                  <a:cubicBezTo>
                    <a:pt x="946268" y="3810"/>
                    <a:pt x="986420" y="5080"/>
                    <a:pt x="1025734" y="7620"/>
                  </a:cubicBezTo>
                  <a:cubicBezTo>
                    <a:pt x="1046646" y="8890"/>
                    <a:pt x="1067558" y="12700"/>
                    <a:pt x="1088470" y="16510"/>
                  </a:cubicBezTo>
                  <a:lnTo>
                    <a:pt x="1103657" y="16510"/>
                  </a:lnTo>
                  <a:cubicBezTo>
                    <a:pt x="1115087" y="17780"/>
                    <a:pt x="1123977" y="20320"/>
                    <a:pt x="1134137" y="21590"/>
                  </a:cubicBezTo>
                  <a:close/>
                  <a:moveTo>
                    <a:pt x="1144297" y="284162"/>
                  </a:moveTo>
                  <a:cubicBezTo>
                    <a:pt x="1145567" y="267652"/>
                    <a:pt x="1146837" y="254952"/>
                    <a:pt x="1146837" y="242252"/>
                  </a:cubicBezTo>
                  <a:cubicBezTo>
                    <a:pt x="1145567" y="232093"/>
                    <a:pt x="1144297" y="224164"/>
                    <a:pt x="1144297" y="215637"/>
                  </a:cubicBezTo>
                  <a:cubicBezTo>
                    <a:pt x="1144297" y="211747"/>
                    <a:pt x="1146837" y="207858"/>
                    <a:pt x="1145567" y="203968"/>
                  </a:cubicBezTo>
                  <a:cubicBezTo>
                    <a:pt x="1145567" y="200377"/>
                    <a:pt x="1144297" y="196637"/>
                    <a:pt x="1143027" y="193047"/>
                  </a:cubicBezTo>
                  <a:cubicBezTo>
                    <a:pt x="1137947" y="187512"/>
                    <a:pt x="1126517" y="72916"/>
                    <a:pt x="1126517" y="67380"/>
                  </a:cubicBezTo>
                  <a:cubicBezTo>
                    <a:pt x="1123977" y="62743"/>
                    <a:pt x="1121437" y="57955"/>
                    <a:pt x="1118897" y="53318"/>
                  </a:cubicBezTo>
                  <a:cubicBezTo>
                    <a:pt x="1117627" y="44450"/>
                    <a:pt x="1116357" y="43180"/>
                    <a:pt x="1100181" y="41910"/>
                  </a:cubicBezTo>
                  <a:cubicBezTo>
                    <a:pt x="1097672" y="41910"/>
                    <a:pt x="1095999" y="41910"/>
                    <a:pt x="1093489" y="40640"/>
                  </a:cubicBezTo>
                  <a:cubicBezTo>
                    <a:pt x="1072577" y="36830"/>
                    <a:pt x="1050829" y="31750"/>
                    <a:pt x="1029917" y="30480"/>
                  </a:cubicBezTo>
                  <a:cubicBezTo>
                    <a:pt x="978891" y="26670"/>
                    <a:pt x="927029" y="25400"/>
                    <a:pt x="876004" y="22860"/>
                  </a:cubicBezTo>
                  <a:lnTo>
                    <a:pt x="815777" y="22860"/>
                  </a:lnTo>
                  <a:cubicBezTo>
                    <a:pt x="789010" y="22860"/>
                    <a:pt x="762242" y="22860"/>
                    <a:pt x="736312" y="24130"/>
                  </a:cubicBezTo>
                  <a:cubicBezTo>
                    <a:pt x="713727" y="25400"/>
                    <a:pt x="333127" y="29210"/>
                    <a:pt x="310542" y="29210"/>
                  </a:cubicBezTo>
                  <a:cubicBezTo>
                    <a:pt x="273737" y="29210"/>
                    <a:pt x="236932" y="26670"/>
                    <a:pt x="200127" y="33020"/>
                  </a:cubicBezTo>
                  <a:cubicBezTo>
                    <a:pt x="180888" y="36830"/>
                    <a:pt x="162485" y="36830"/>
                    <a:pt x="144082" y="38100"/>
                  </a:cubicBezTo>
                  <a:cubicBezTo>
                    <a:pt x="112296" y="41910"/>
                    <a:pt x="80510" y="45720"/>
                    <a:pt x="48723" y="50800"/>
                  </a:cubicBezTo>
                  <a:cubicBezTo>
                    <a:pt x="36830" y="50800"/>
                    <a:pt x="34290" y="52121"/>
                    <a:pt x="33020" y="53916"/>
                  </a:cubicBezTo>
                  <a:cubicBezTo>
                    <a:pt x="31750" y="56609"/>
                    <a:pt x="31750" y="59302"/>
                    <a:pt x="30480" y="61995"/>
                  </a:cubicBezTo>
                  <a:cubicBezTo>
                    <a:pt x="29210" y="66483"/>
                    <a:pt x="26670" y="70821"/>
                    <a:pt x="25400" y="75309"/>
                  </a:cubicBezTo>
                  <a:cubicBezTo>
                    <a:pt x="20320" y="80097"/>
                    <a:pt x="26670" y="197086"/>
                    <a:pt x="29210" y="201873"/>
                  </a:cubicBezTo>
                  <a:cubicBezTo>
                    <a:pt x="29210" y="206960"/>
                    <a:pt x="29210" y="212196"/>
                    <a:pt x="30480" y="217283"/>
                  </a:cubicBezTo>
                  <a:cubicBezTo>
                    <a:pt x="30480" y="221023"/>
                    <a:pt x="33020" y="224763"/>
                    <a:pt x="33020" y="228503"/>
                  </a:cubicBezTo>
                  <a:cubicBezTo>
                    <a:pt x="33020" y="232542"/>
                    <a:pt x="33020" y="236581"/>
                    <a:pt x="31750" y="242252"/>
                  </a:cubicBezTo>
                  <a:lnTo>
                    <a:pt x="31750" y="252412"/>
                  </a:lnTo>
                  <a:cubicBezTo>
                    <a:pt x="31750" y="262572"/>
                    <a:pt x="35560" y="266382"/>
                    <a:pt x="44450" y="266382"/>
                  </a:cubicBezTo>
                  <a:cubicBezTo>
                    <a:pt x="56252" y="266382"/>
                    <a:pt x="67963" y="267652"/>
                    <a:pt x="78837" y="267652"/>
                  </a:cubicBezTo>
                  <a:cubicBezTo>
                    <a:pt x="94730" y="267652"/>
                    <a:pt x="111460" y="265112"/>
                    <a:pt x="127353" y="267652"/>
                  </a:cubicBezTo>
                  <a:cubicBezTo>
                    <a:pt x="153284" y="271462"/>
                    <a:pt x="179215" y="274002"/>
                    <a:pt x="205146" y="272732"/>
                  </a:cubicBezTo>
                  <a:cubicBezTo>
                    <a:pt x="221875" y="271462"/>
                    <a:pt x="237768" y="274002"/>
                    <a:pt x="254498" y="274002"/>
                  </a:cubicBezTo>
                  <a:cubicBezTo>
                    <a:pt x="278756" y="274002"/>
                    <a:pt x="303014" y="272732"/>
                    <a:pt x="327272" y="274002"/>
                  </a:cubicBezTo>
                  <a:cubicBezTo>
                    <a:pt x="363241" y="275272"/>
                    <a:pt x="758060" y="265112"/>
                    <a:pt x="794865" y="267652"/>
                  </a:cubicBezTo>
                  <a:cubicBezTo>
                    <a:pt x="810758" y="268922"/>
                    <a:pt x="826652" y="270192"/>
                    <a:pt x="841708" y="270192"/>
                  </a:cubicBezTo>
                  <a:cubicBezTo>
                    <a:pt x="869312" y="272732"/>
                    <a:pt x="896080" y="268922"/>
                    <a:pt x="923684" y="272732"/>
                  </a:cubicBezTo>
                  <a:cubicBezTo>
                    <a:pt x="946268" y="275272"/>
                    <a:pt x="968854" y="275272"/>
                    <a:pt x="991439" y="277812"/>
                  </a:cubicBezTo>
                  <a:cubicBezTo>
                    <a:pt x="1024898" y="281622"/>
                    <a:pt x="1058357" y="284162"/>
                    <a:pt x="1091816" y="285432"/>
                  </a:cubicBezTo>
                  <a:cubicBezTo>
                    <a:pt x="1106197" y="285432"/>
                    <a:pt x="1123977" y="284162"/>
                    <a:pt x="1144297" y="284162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3" name="Group 113"/>
          <p:cNvGrpSpPr/>
          <p:nvPr/>
        </p:nvGrpSpPr>
        <p:grpSpPr>
          <a:xfrm>
            <a:off x="722736" y="5178714"/>
            <a:ext cx="1580742" cy="433281"/>
            <a:chOff x="0" y="0"/>
            <a:chExt cx="1203512" cy="329882"/>
          </a:xfrm>
        </p:grpSpPr>
        <p:sp>
          <p:nvSpPr>
            <p:cNvPr id="114" name="Freeform 114"/>
            <p:cNvSpPr/>
            <p:nvPr/>
          </p:nvSpPr>
          <p:spPr>
            <a:xfrm>
              <a:off x="38100" y="44450"/>
              <a:ext cx="1166682" cy="285432"/>
            </a:xfrm>
            <a:custGeom>
              <a:avLst/>
              <a:gdLst/>
              <a:ahLst/>
              <a:cxnLst/>
              <a:rect l="l" t="t" r="r" b="b"/>
              <a:pathLst>
                <a:path w="1166682" h="285432">
                  <a:moveTo>
                    <a:pt x="2540" y="254952"/>
                  </a:moveTo>
                  <a:cubicBezTo>
                    <a:pt x="0" y="263842"/>
                    <a:pt x="5080" y="270192"/>
                    <a:pt x="11014" y="271462"/>
                  </a:cubicBezTo>
                  <a:cubicBezTo>
                    <a:pt x="17727" y="272732"/>
                    <a:pt x="23601" y="272732"/>
                    <a:pt x="30314" y="272732"/>
                  </a:cubicBezTo>
                  <a:cubicBezTo>
                    <a:pt x="57166" y="274002"/>
                    <a:pt x="84018" y="274002"/>
                    <a:pt x="111710" y="275272"/>
                  </a:cubicBezTo>
                  <a:cubicBezTo>
                    <a:pt x="126814" y="276542"/>
                    <a:pt x="141918" y="277812"/>
                    <a:pt x="156183" y="279082"/>
                  </a:cubicBezTo>
                  <a:cubicBezTo>
                    <a:pt x="181357" y="280352"/>
                    <a:pt x="205692" y="280352"/>
                    <a:pt x="230866" y="281622"/>
                  </a:cubicBezTo>
                  <a:cubicBezTo>
                    <a:pt x="240936" y="281622"/>
                    <a:pt x="250166" y="281622"/>
                    <a:pt x="260235" y="280352"/>
                  </a:cubicBezTo>
                  <a:cubicBezTo>
                    <a:pt x="264431" y="280352"/>
                    <a:pt x="269466" y="279082"/>
                    <a:pt x="273662" y="279082"/>
                  </a:cubicBezTo>
                  <a:cubicBezTo>
                    <a:pt x="290444" y="280352"/>
                    <a:pt x="626096" y="271462"/>
                    <a:pt x="642879" y="272732"/>
                  </a:cubicBezTo>
                  <a:cubicBezTo>
                    <a:pt x="666374" y="274002"/>
                    <a:pt x="730987" y="274002"/>
                    <a:pt x="754483" y="274002"/>
                  </a:cubicBezTo>
                  <a:cubicBezTo>
                    <a:pt x="763713" y="274002"/>
                    <a:pt x="772105" y="272732"/>
                    <a:pt x="781335" y="272732"/>
                  </a:cubicBezTo>
                  <a:lnTo>
                    <a:pt x="826648" y="276542"/>
                  </a:lnTo>
                  <a:cubicBezTo>
                    <a:pt x="859374" y="279082"/>
                    <a:pt x="891261" y="276542"/>
                    <a:pt x="923987" y="280352"/>
                  </a:cubicBezTo>
                  <a:cubicBezTo>
                    <a:pt x="978530" y="285432"/>
                    <a:pt x="1033913" y="279082"/>
                    <a:pt x="1101912" y="284162"/>
                  </a:cubicBezTo>
                  <a:cubicBezTo>
                    <a:pt x="1122232" y="285432"/>
                    <a:pt x="1142552" y="284162"/>
                    <a:pt x="1165412" y="284162"/>
                  </a:cubicBezTo>
                  <a:lnTo>
                    <a:pt x="1165412" y="224472"/>
                  </a:lnTo>
                  <a:cubicBezTo>
                    <a:pt x="1164142" y="191683"/>
                    <a:pt x="1162872" y="184502"/>
                    <a:pt x="1162872" y="176872"/>
                  </a:cubicBezTo>
                  <a:cubicBezTo>
                    <a:pt x="1162872" y="168045"/>
                    <a:pt x="1166682" y="159069"/>
                    <a:pt x="1160332" y="150243"/>
                  </a:cubicBezTo>
                  <a:cubicBezTo>
                    <a:pt x="1152712" y="144408"/>
                    <a:pt x="1141282" y="29363"/>
                    <a:pt x="1141282" y="23529"/>
                  </a:cubicBezTo>
                  <a:cubicBezTo>
                    <a:pt x="1138742" y="19489"/>
                    <a:pt x="1137472" y="15301"/>
                    <a:pt x="1134932" y="11261"/>
                  </a:cubicBezTo>
                  <a:cubicBezTo>
                    <a:pt x="1134932" y="10064"/>
                    <a:pt x="1133662" y="8868"/>
                    <a:pt x="1132392" y="6350"/>
                  </a:cubicBezTo>
                  <a:cubicBezTo>
                    <a:pt x="1122232" y="3810"/>
                    <a:pt x="1113342" y="2540"/>
                    <a:pt x="1103182" y="1270"/>
                  </a:cubicBezTo>
                  <a:cubicBezTo>
                    <a:pt x="1095562" y="0"/>
                    <a:pt x="1087942" y="1270"/>
                    <a:pt x="1081592" y="1270"/>
                  </a:cubicBezTo>
                  <a:lnTo>
                    <a:pt x="6818" y="6350"/>
                  </a:lnTo>
                  <a:lnTo>
                    <a:pt x="2540" y="254952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15" name="Freeform 115"/>
            <p:cNvSpPr/>
            <p:nvPr/>
          </p:nvSpPr>
          <p:spPr>
            <a:xfrm>
              <a:off x="11430" y="16510"/>
              <a:ext cx="1142552" cy="275272"/>
            </a:xfrm>
            <a:custGeom>
              <a:avLst/>
              <a:gdLst/>
              <a:ahLst/>
              <a:cxnLst/>
              <a:rect l="l" t="t" r="r" b="b"/>
              <a:pathLst>
                <a:path w="1142552" h="275272">
                  <a:moveTo>
                    <a:pt x="1142552" y="275272"/>
                  </a:moveTo>
                  <a:lnTo>
                    <a:pt x="0" y="267652"/>
                  </a:lnTo>
                  <a:lnTo>
                    <a:pt x="0" y="101735"/>
                  </a:lnTo>
                  <a:lnTo>
                    <a:pt x="7620" y="20320"/>
                  </a:lnTo>
                  <a:lnTo>
                    <a:pt x="564657" y="0"/>
                  </a:lnTo>
                  <a:lnTo>
                    <a:pt x="1120962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16" name="Freeform 116"/>
            <p:cNvSpPr/>
            <p:nvPr/>
          </p:nvSpPr>
          <p:spPr>
            <a:xfrm>
              <a:off x="-3810" y="0"/>
              <a:ext cx="1171762" cy="301942"/>
            </a:xfrm>
            <a:custGeom>
              <a:avLst/>
              <a:gdLst/>
              <a:ahLst/>
              <a:cxnLst/>
              <a:rect l="l" t="t" r="r" b="b"/>
              <a:pathLst>
                <a:path w="1171762" h="301942">
                  <a:moveTo>
                    <a:pt x="1137472" y="21590"/>
                  </a:moveTo>
                  <a:cubicBezTo>
                    <a:pt x="1138742" y="34290"/>
                    <a:pt x="1138742" y="44450"/>
                    <a:pt x="1140012" y="52270"/>
                  </a:cubicBezTo>
                  <a:cubicBezTo>
                    <a:pt x="1142552" y="56310"/>
                    <a:pt x="1143822" y="60499"/>
                    <a:pt x="1146362" y="64538"/>
                  </a:cubicBezTo>
                  <a:cubicBezTo>
                    <a:pt x="1146362" y="70372"/>
                    <a:pt x="1159062" y="185417"/>
                    <a:pt x="1165412" y="191252"/>
                  </a:cubicBezTo>
                  <a:cubicBezTo>
                    <a:pt x="1171762" y="200078"/>
                    <a:pt x="1167952" y="209054"/>
                    <a:pt x="1167952" y="217881"/>
                  </a:cubicBezTo>
                  <a:cubicBezTo>
                    <a:pt x="1167952" y="225660"/>
                    <a:pt x="1169222" y="232841"/>
                    <a:pt x="1170492" y="240982"/>
                  </a:cubicBezTo>
                  <a:lnTo>
                    <a:pt x="1170492" y="300672"/>
                  </a:lnTo>
                  <a:cubicBezTo>
                    <a:pt x="1147632" y="300672"/>
                    <a:pt x="1127312" y="301942"/>
                    <a:pt x="1106992" y="300672"/>
                  </a:cubicBezTo>
                  <a:cubicBezTo>
                    <a:pt x="1051488" y="295592"/>
                    <a:pt x="996106" y="301942"/>
                    <a:pt x="941562" y="296862"/>
                  </a:cubicBezTo>
                  <a:cubicBezTo>
                    <a:pt x="908836" y="293052"/>
                    <a:pt x="876949" y="295592"/>
                    <a:pt x="844223" y="293052"/>
                  </a:cubicBezTo>
                  <a:lnTo>
                    <a:pt x="798910" y="289242"/>
                  </a:lnTo>
                  <a:cubicBezTo>
                    <a:pt x="789680" y="289242"/>
                    <a:pt x="781288" y="290512"/>
                    <a:pt x="772058" y="290512"/>
                  </a:cubicBezTo>
                  <a:cubicBezTo>
                    <a:pt x="748562" y="289242"/>
                    <a:pt x="683949" y="290512"/>
                    <a:pt x="660454" y="289242"/>
                  </a:cubicBezTo>
                  <a:cubicBezTo>
                    <a:pt x="643671" y="287972"/>
                    <a:pt x="308019" y="296862"/>
                    <a:pt x="291237" y="295592"/>
                  </a:cubicBezTo>
                  <a:cubicBezTo>
                    <a:pt x="287041" y="295592"/>
                    <a:pt x="282006" y="296862"/>
                    <a:pt x="277811" y="296862"/>
                  </a:cubicBezTo>
                  <a:cubicBezTo>
                    <a:pt x="267741" y="296862"/>
                    <a:pt x="258511" y="298132"/>
                    <a:pt x="248441" y="298132"/>
                  </a:cubicBezTo>
                  <a:cubicBezTo>
                    <a:pt x="223267" y="298132"/>
                    <a:pt x="198933" y="296862"/>
                    <a:pt x="173759" y="295592"/>
                  </a:cubicBezTo>
                  <a:cubicBezTo>
                    <a:pt x="158654" y="294322"/>
                    <a:pt x="143550" y="293052"/>
                    <a:pt x="129285" y="291782"/>
                  </a:cubicBezTo>
                  <a:cubicBezTo>
                    <a:pt x="102433" y="290512"/>
                    <a:pt x="75581" y="289242"/>
                    <a:pt x="47889" y="289242"/>
                  </a:cubicBezTo>
                  <a:cubicBezTo>
                    <a:pt x="38100" y="289242"/>
                    <a:pt x="29210" y="289242"/>
                    <a:pt x="19050" y="287972"/>
                  </a:cubicBezTo>
                  <a:cubicBezTo>
                    <a:pt x="10160" y="286702"/>
                    <a:pt x="5080" y="280352"/>
                    <a:pt x="7620" y="271462"/>
                  </a:cubicBezTo>
                  <a:cubicBezTo>
                    <a:pt x="16510" y="240321"/>
                    <a:pt x="12700" y="236581"/>
                    <a:pt x="11430" y="232692"/>
                  </a:cubicBezTo>
                  <a:cubicBezTo>
                    <a:pt x="10160" y="224763"/>
                    <a:pt x="6350" y="216983"/>
                    <a:pt x="7620" y="209054"/>
                  </a:cubicBezTo>
                  <a:cubicBezTo>
                    <a:pt x="5080" y="199181"/>
                    <a:pt x="0" y="76955"/>
                    <a:pt x="7620" y="66931"/>
                  </a:cubicBezTo>
                  <a:cubicBezTo>
                    <a:pt x="8890" y="64987"/>
                    <a:pt x="7620" y="62892"/>
                    <a:pt x="8890" y="60947"/>
                  </a:cubicBezTo>
                  <a:cubicBezTo>
                    <a:pt x="10160" y="57806"/>
                    <a:pt x="12700" y="54365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4602" y="30480"/>
                    <a:pt x="68028" y="29210"/>
                  </a:cubicBezTo>
                  <a:cubicBezTo>
                    <a:pt x="90685" y="25400"/>
                    <a:pt x="113341" y="22860"/>
                    <a:pt x="136837" y="20320"/>
                  </a:cubicBezTo>
                  <a:cubicBezTo>
                    <a:pt x="152780" y="17780"/>
                    <a:pt x="168724" y="16510"/>
                    <a:pt x="183828" y="13970"/>
                  </a:cubicBezTo>
                  <a:cubicBezTo>
                    <a:pt x="198933" y="11430"/>
                    <a:pt x="214876" y="8890"/>
                    <a:pt x="229980" y="8890"/>
                  </a:cubicBezTo>
                  <a:cubicBezTo>
                    <a:pt x="246763" y="7620"/>
                    <a:pt x="263546" y="10160"/>
                    <a:pt x="280328" y="8890"/>
                  </a:cubicBezTo>
                  <a:cubicBezTo>
                    <a:pt x="301306" y="8890"/>
                    <a:pt x="681432" y="6350"/>
                    <a:pt x="702410" y="5080"/>
                  </a:cubicBezTo>
                  <a:cubicBezTo>
                    <a:pt x="722549" y="3810"/>
                    <a:pt x="742688" y="2540"/>
                    <a:pt x="763667" y="2540"/>
                  </a:cubicBezTo>
                  <a:cubicBezTo>
                    <a:pt x="798071" y="1270"/>
                    <a:pt x="831636" y="0"/>
                    <a:pt x="866041" y="0"/>
                  </a:cubicBezTo>
                  <a:cubicBezTo>
                    <a:pt x="880306" y="0"/>
                    <a:pt x="895410" y="2540"/>
                    <a:pt x="909675" y="2540"/>
                  </a:cubicBezTo>
                  <a:cubicBezTo>
                    <a:pt x="949114" y="3810"/>
                    <a:pt x="989393" y="5080"/>
                    <a:pt x="1028832" y="7620"/>
                  </a:cubicBezTo>
                  <a:cubicBezTo>
                    <a:pt x="1049810" y="8890"/>
                    <a:pt x="1070788" y="12700"/>
                    <a:pt x="1091766" y="16510"/>
                  </a:cubicBezTo>
                  <a:lnTo>
                    <a:pt x="1106992" y="16510"/>
                  </a:lnTo>
                  <a:cubicBezTo>
                    <a:pt x="1118422" y="17780"/>
                    <a:pt x="1127312" y="20320"/>
                    <a:pt x="1137472" y="21590"/>
                  </a:cubicBezTo>
                  <a:close/>
                  <a:moveTo>
                    <a:pt x="1147632" y="284162"/>
                  </a:moveTo>
                  <a:cubicBezTo>
                    <a:pt x="1148902" y="267652"/>
                    <a:pt x="1150172" y="254952"/>
                    <a:pt x="1150172" y="242252"/>
                  </a:cubicBezTo>
                  <a:cubicBezTo>
                    <a:pt x="1148902" y="232093"/>
                    <a:pt x="1147632" y="224164"/>
                    <a:pt x="1147632" y="215637"/>
                  </a:cubicBezTo>
                  <a:cubicBezTo>
                    <a:pt x="1147632" y="211747"/>
                    <a:pt x="1150172" y="207858"/>
                    <a:pt x="1148902" y="203968"/>
                  </a:cubicBezTo>
                  <a:cubicBezTo>
                    <a:pt x="1148902" y="200377"/>
                    <a:pt x="1147632" y="196637"/>
                    <a:pt x="1146362" y="193047"/>
                  </a:cubicBezTo>
                  <a:cubicBezTo>
                    <a:pt x="1141282" y="187512"/>
                    <a:pt x="1129852" y="72916"/>
                    <a:pt x="1129852" y="67380"/>
                  </a:cubicBezTo>
                  <a:cubicBezTo>
                    <a:pt x="1127312" y="62743"/>
                    <a:pt x="1124772" y="57955"/>
                    <a:pt x="1122232" y="53318"/>
                  </a:cubicBezTo>
                  <a:cubicBezTo>
                    <a:pt x="1120962" y="44450"/>
                    <a:pt x="1119692" y="43180"/>
                    <a:pt x="1103514" y="41910"/>
                  </a:cubicBezTo>
                  <a:cubicBezTo>
                    <a:pt x="1100997" y="41910"/>
                    <a:pt x="1099319" y="41910"/>
                    <a:pt x="1096801" y="40640"/>
                  </a:cubicBezTo>
                  <a:cubicBezTo>
                    <a:pt x="1075823" y="36830"/>
                    <a:pt x="1054006" y="31750"/>
                    <a:pt x="1033027" y="30480"/>
                  </a:cubicBezTo>
                  <a:cubicBezTo>
                    <a:pt x="981840" y="26670"/>
                    <a:pt x="929814" y="25400"/>
                    <a:pt x="878627" y="22860"/>
                  </a:cubicBezTo>
                  <a:lnTo>
                    <a:pt x="818210" y="22860"/>
                  </a:lnTo>
                  <a:cubicBezTo>
                    <a:pt x="791358" y="22860"/>
                    <a:pt x="764506" y="22860"/>
                    <a:pt x="738493" y="24130"/>
                  </a:cubicBezTo>
                  <a:cubicBezTo>
                    <a:pt x="715836" y="25400"/>
                    <a:pt x="334032" y="29210"/>
                    <a:pt x="311376" y="29210"/>
                  </a:cubicBezTo>
                  <a:cubicBezTo>
                    <a:pt x="274454" y="29210"/>
                    <a:pt x="237533" y="26670"/>
                    <a:pt x="200611" y="33020"/>
                  </a:cubicBezTo>
                  <a:cubicBezTo>
                    <a:pt x="181311" y="36830"/>
                    <a:pt x="162850" y="36830"/>
                    <a:pt x="144389" y="38100"/>
                  </a:cubicBezTo>
                  <a:cubicBezTo>
                    <a:pt x="112502" y="41910"/>
                    <a:pt x="80615" y="45720"/>
                    <a:pt x="48728" y="50800"/>
                  </a:cubicBezTo>
                  <a:cubicBezTo>
                    <a:pt x="36830" y="50800"/>
                    <a:pt x="34290" y="52121"/>
                    <a:pt x="33020" y="53916"/>
                  </a:cubicBezTo>
                  <a:cubicBezTo>
                    <a:pt x="31750" y="56609"/>
                    <a:pt x="31750" y="59302"/>
                    <a:pt x="30480" y="61995"/>
                  </a:cubicBezTo>
                  <a:cubicBezTo>
                    <a:pt x="29210" y="66483"/>
                    <a:pt x="26670" y="70821"/>
                    <a:pt x="25400" y="75309"/>
                  </a:cubicBezTo>
                  <a:cubicBezTo>
                    <a:pt x="20320" y="80097"/>
                    <a:pt x="26670" y="197086"/>
                    <a:pt x="29210" y="201873"/>
                  </a:cubicBezTo>
                  <a:cubicBezTo>
                    <a:pt x="29210" y="206960"/>
                    <a:pt x="29210" y="212196"/>
                    <a:pt x="30480" y="217283"/>
                  </a:cubicBezTo>
                  <a:cubicBezTo>
                    <a:pt x="30480" y="221023"/>
                    <a:pt x="33020" y="224763"/>
                    <a:pt x="33020" y="228503"/>
                  </a:cubicBezTo>
                  <a:cubicBezTo>
                    <a:pt x="33020" y="232542"/>
                    <a:pt x="33020" y="236581"/>
                    <a:pt x="31750" y="242252"/>
                  </a:cubicBezTo>
                  <a:lnTo>
                    <a:pt x="31750" y="252412"/>
                  </a:lnTo>
                  <a:cubicBezTo>
                    <a:pt x="31750" y="262572"/>
                    <a:pt x="35560" y="266382"/>
                    <a:pt x="44450" y="266382"/>
                  </a:cubicBezTo>
                  <a:cubicBezTo>
                    <a:pt x="56281" y="266382"/>
                    <a:pt x="68028" y="267652"/>
                    <a:pt x="78937" y="267652"/>
                  </a:cubicBezTo>
                  <a:cubicBezTo>
                    <a:pt x="94881" y="267652"/>
                    <a:pt x="111663" y="265112"/>
                    <a:pt x="127607" y="267652"/>
                  </a:cubicBezTo>
                  <a:cubicBezTo>
                    <a:pt x="153620" y="271462"/>
                    <a:pt x="179633" y="274002"/>
                    <a:pt x="205646" y="272732"/>
                  </a:cubicBezTo>
                  <a:cubicBezTo>
                    <a:pt x="222428" y="271462"/>
                    <a:pt x="238372" y="274002"/>
                    <a:pt x="255154" y="274002"/>
                  </a:cubicBezTo>
                  <a:cubicBezTo>
                    <a:pt x="279489" y="274002"/>
                    <a:pt x="303824" y="272732"/>
                    <a:pt x="328159" y="274002"/>
                  </a:cubicBezTo>
                  <a:cubicBezTo>
                    <a:pt x="364241" y="275272"/>
                    <a:pt x="760310" y="265112"/>
                    <a:pt x="797232" y="267652"/>
                  </a:cubicBezTo>
                  <a:cubicBezTo>
                    <a:pt x="813175" y="268922"/>
                    <a:pt x="829119" y="270192"/>
                    <a:pt x="844223" y="270192"/>
                  </a:cubicBezTo>
                  <a:cubicBezTo>
                    <a:pt x="871914" y="272732"/>
                    <a:pt x="898767" y="268922"/>
                    <a:pt x="926458" y="272732"/>
                  </a:cubicBezTo>
                  <a:cubicBezTo>
                    <a:pt x="949114" y="275272"/>
                    <a:pt x="971771" y="275272"/>
                    <a:pt x="994427" y="277812"/>
                  </a:cubicBezTo>
                  <a:cubicBezTo>
                    <a:pt x="1027993" y="281622"/>
                    <a:pt x="1061558" y="284162"/>
                    <a:pt x="1095123" y="285432"/>
                  </a:cubicBezTo>
                  <a:cubicBezTo>
                    <a:pt x="1109532" y="285432"/>
                    <a:pt x="1127312" y="284162"/>
                    <a:pt x="1147632" y="284162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117" name="TextBox 117"/>
          <p:cNvSpPr txBox="1"/>
          <p:nvPr/>
        </p:nvSpPr>
        <p:spPr>
          <a:xfrm>
            <a:off x="768055" y="6751077"/>
            <a:ext cx="1453374" cy="147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Dagelijks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functioneren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18" name="TextBox 118"/>
          <p:cNvSpPr txBox="1"/>
          <p:nvPr/>
        </p:nvSpPr>
        <p:spPr>
          <a:xfrm>
            <a:off x="775393" y="6466905"/>
            <a:ext cx="1453374" cy="1474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Meedoen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19" name="TextBox 119"/>
          <p:cNvSpPr txBox="1"/>
          <p:nvPr/>
        </p:nvSpPr>
        <p:spPr>
          <a:xfrm>
            <a:off x="751204" y="6204072"/>
            <a:ext cx="1453374" cy="1474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Kwaliteit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van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leven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20" name="TextBox 120"/>
          <p:cNvSpPr txBox="1"/>
          <p:nvPr/>
        </p:nvSpPr>
        <p:spPr>
          <a:xfrm>
            <a:off x="768055" y="5906557"/>
            <a:ext cx="1453374" cy="1474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Zingeving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21" name="TextBox 121"/>
          <p:cNvSpPr txBox="1"/>
          <p:nvPr/>
        </p:nvSpPr>
        <p:spPr>
          <a:xfrm>
            <a:off x="818774" y="5643724"/>
            <a:ext cx="1402655" cy="1474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Mentaal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welbevinden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22" name="TextBox 122"/>
          <p:cNvSpPr txBox="1"/>
          <p:nvPr/>
        </p:nvSpPr>
        <p:spPr>
          <a:xfrm>
            <a:off x="768055" y="5310368"/>
            <a:ext cx="1402656" cy="1474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Lichaamsfuncties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23" name="Freeform 123"/>
          <p:cNvSpPr/>
          <p:nvPr/>
        </p:nvSpPr>
        <p:spPr>
          <a:xfrm rot="258362">
            <a:off x="779893" y="4984410"/>
            <a:ext cx="1383331" cy="367333"/>
          </a:xfrm>
          <a:custGeom>
            <a:avLst/>
            <a:gdLst/>
            <a:ahLst/>
            <a:cxnLst/>
            <a:rect l="l" t="t" r="r" b="b"/>
            <a:pathLst>
              <a:path w="1345003" h="367333">
                <a:moveTo>
                  <a:pt x="0" y="0"/>
                </a:moveTo>
                <a:lnTo>
                  <a:pt x="1345003" y="0"/>
                </a:lnTo>
                <a:lnTo>
                  <a:pt x="1345003" y="367333"/>
                </a:lnTo>
                <a:lnTo>
                  <a:pt x="0" y="36733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24" name="TextBox 124"/>
          <p:cNvSpPr txBox="1"/>
          <p:nvPr/>
        </p:nvSpPr>
        <p:spPr>
          <a:xfrm>
            <a:off x="665596" y="5076909"/>
            <a:ext cx="1604841" cy="1358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49"/>
              </a:lnSpc>
              <a:spcBef>
                <a:spcPct val="0"/>
              </a:spcBef>
            </a:pPr>
            <a:r>
              <a:rPr lang="en-US" sz="999" b="1" spc="-1" dirty="0">
                <a:solidFill>
                  <a:srgbClr val="000000"/>
                </a:solidFill>
                <a:latin typeface="Bernoru"/>
                <a:ea typeface="Bernoru"/>
                <a:cs typeface="Bernoru"/>
                <a:sym typeface="Bernoru"/>
              </a:rPr>
              <a:t>VERVOLGMODULES</a:t>
            </a:r>
          </a:p>
        </p:txBody>
      </p:sp>
      <p:grpSp>
        <p:nvGrpSpPr>
          <p:cNvPr id="125" name="Group 125"/>
          <p:cNvGrpSpPr/>
          <p:nvPr/>
        </p:nvGrpSpPr>
        <p:grpSpPr>
          <a:xfrm>
            <a:off x="296888" y="4072282"/>
            <a:ext cx="2534054" cy="643613"/>
            <a:chOff x="0" y="0"/>
            <a:chExt cx="1929325" cy="490020"/>
          </a:xfrm>
        </p:grpSpPr>
        <p:sp>
          <p:nvSpPr>
            <p:cNvPr id="126" name="Freeform 126"/>
            <p:cNvSpPr/>
            <p:nvPr/>
          </p:nvSpPr>
          <p:spPr>
            <a:xfrm>
              <a:off x="38100" y="44450"/>
              <a:ext cx="1892495" cy="445570"/>
            </a:xfrm>
            <a:custGeom>
              <a:avLst/>
              <a:gdLst/>
              <a:ahLst/>
              <a:cxnLst/>
              <a:rect l="l" t="t" r="r" b="b"/>
              <a:pathLst>
                <a:path w="1892495" h="445570">
                  <a:moveTo>
                    <a:pt x="2540" y="415090"/>
                  </a:moveTo>
                  <a:cubicBezTo>
                    <a:pt x="0" y="423980"/>
                    <a:pt x="5080" y="430330"/>
                    <a:pt x="14967" y="431600"/>
                  </a:cubicBezTo>
                  <a:cubicBezTo>
                    <a:pt x="26290" y="432870"/>
                    <a:pt x="36197" y="432870"/>
                    <a:pt x="47520" y="432870"/>
                  </a:cubicBezTo>
                  <a:cubicBezTo>
                    <a:pt x="92811" y="434140"/>
                    <a:pt x="138102" y="434140"/>
                    <a:pt x="184808" y="435410"/>
                  </a:cubicBezTo>
                  <a:cubicBezTo>
                    <a:pt x="210284" y="436680"/>
                    <a:pt x="235760" y="437950"/>
                    <a:pt x="259821" y="439220"/>
                  </a:cubicBezTo>
                  <a:cubicBezTo>
                    <a:pt x="302281" y="440490"/>
                    <a:pt x="343326" y="440490"/>
                    <a:pt x="385786" y="441760"/>
                  </a:cubicBezTo>
                  <a:cubicBezTo>
                    <a:pt x="402770" y="441760"/>
                    <a:pt x="418339" y="441760"/>
                    <a:pt x="435323" y="440490"/>
                  </a:cubicBezTo>
                  <a:cubicBezTo>
                    <a:pt x="442400" y="440490"/>
                    <a:pt x="450892" y="439220"/>
                    <a:pt x="457968" y="439220"/>
                  </a:cubicBezTo>
                  <a:cubicBezTo>
                    <a:pt x="486275" y="440490"/>
                    <a:pt x="1052411" y="431600"/>
                    <a:pt x="1080718" y="432870"/>
                  </a:cubicBezTo>
                  <a:cubicBezTo>
                    <a:pt x="1120347" y="434140"/>
                    <a:pt x="1229329" y="434140"/>
                    <a:pt x="1268958" y="434140"/>
                  </a:cubicBezTo>
                  <a:cubicBezTo>
                    <a:pt x="1284527" y="434140"/>
                    <a:pt x="1298680" y="432870"/>
                    <a:pt x="1314249" y="432870"/>
                  </a:cubicBezTo>
                  <a:lnTo>
                    <a:pt x="1390677" y="436680"/>
                  </a:lnTo>
                  <a:cubicBezTo>
                    <a:pt x="1445876" y="439220"/>
                    <a:pt x="1499658" y="436680"/>
                    <a:pt x="1554857" y="440490"/>
                  </a:cubicBezTo>
                  <a:cubicBezTo>
                    <a:pt x="1646854" y="445570"/>
                    <a:pt x="1740266" y="439220"/>
                    <a:pt x="1827724" y="444300"/>
                  </a:cubicBezTo>
                  <a:cubicBezTo>
                    <a:pt x="1848045" y="445570"/>
                    <a:pt x="1868364" y="444300"/>
                    <a:pt x="1891224" y="444300"/>
                  </a:cubicBezTo>
                  <a:lnTo>
                    <a:pt x="1891224" y="384610"/>
                  </a:lnTo>
                  <a:cubicBezTo>
                    <a:pt x="1889954" y="348192"/>
                    <a:pt x="1888685" y="334909"/>
                    <a:pt x="1888685" y="320795"/>
                  </a:cubicBezTo>
                  <a:cubicBezTo>
                    <a:pt x="1888685" y="304468"/>
                    <a:pt x="1892495" y="287864"/>
                    <a:pt x="1886145" y="271537"/>
                  </a:cubicBezTo>
                  <a:cubicBezTo>
                    <a:pt x="1878524" y="260744"/>
                    <a:pt x="1867095" y="47936"/>
                    <a:pt x="1867095" y="37143"/>
                  </a:cubicBezTo>
                  <a:cubicBezTo>
                    <a:pt x="1864554" y="29671"/>
                    <a:pt x="1863285" y="21923"/>
                    <a:pt x="1860745" y="14451"/>
                  </a:cubicBezTo>
                  <a:cubicBezTo>
                    <a:pt x="1860745" y="12237"/>
                    <a:pt x="1859474" y="10023"/>
                    <a:pt x="1858204" y="6350"/>
                  </a:cubicBezTo>
                  <a:cubicBezTo>
                    <a:pt x="1848045" y="3810"/>
                    <a:pt x="1839154" y="2540"/>
                    <a:pt x="1828995" y="1270"/>
                  </a:cubicBezTo>
                  <a:cubicBezTo>
                    <a:pt x="1821374" y="0"/>
                    <a:pt x="1813754" y="1270"/>
                    <a:pt x="1807404" y="1270"/>
                  </a:cubicBezTo>
                  <a:lnTo>
                    <a:pt x="7890" y="6350"/>
                  </a:lnTo>
                  <a:lnTo>
                    <a:pt x="2540" y="415090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27" name="Freeform 127"/>
            <p:cNvSpPr/>
            <p:nvPr/>
          </p:nvSpPr>
          <p:spPr>
            <a:xfrm>
              <a:off x="11430" y="16510"/>
              <a:ext cx="1868365" cy="435410"/>
            </a:xfrm>
            <a:custGeom>
              <a:avLst/>
              <a:gdLst/>
              <a:ahLst/>
              <a:cxnLst/>
              <a:rect l="l" t="t" r="r" b="b"/>
              <a:pathLst>
                <a:path w="1868365" h="435410">
                  <a:moveTo>
                    <a:pt x="1868365" y="435410"/>
                  </a:moveTo>
                  <a:lnTo>
                    <a:pt x="0" y="427790"/>
                  </a:lnTo>
                  <a:lnTo>
                    <a:pt x="0" y="158065"/>
                  </a:lnTo>
                  <a:lnTo>
                    <a:pt x="7620" y="20320"/>
                  </a:lnTo>
                  <a:lnTo>
                    <a:pt x="930470" y="0"/>
                  </a:lnTo>
                  <a:lnTo>
                    <a:pt x="1846775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28" name="Freeform 128"/>
            <p:cNvSpPr/>
            <p:nvPr/>
          </p:nvSpPr>
          <p:spPr>
            <a:xfrm>
              <a:off x="-3810" y="0"/>
              <a:ext cx="1897574" cy="462080"/>
            </a:xfrm>
            <a:custGeom>
              <a:avLst/>
              <a:gdLst/>
              <a:ahLst/>
              <a:cxnLst/>
              <a:rect l="l" t="t" r="r" b="b"/>
              <a:pathLst>
                <a:path w="1897574" h="462080">
                  <a:moveTo>
                    <a:pt x="1863284" y="21590"/>
                  </a:moveTo>
                  <a:cubicBezTo>
                    <a:pt x="1864555" y="34290"/>
                    <a:pt x="1864555" y="44450"/>
                    <a:pt x="1865824" y="52536"/>
                  </a:cubicBezTo>
                  <a:cubicBezTo>
                    <a:pt x="1868364" y="60008"/>
                    <a:pt x="1869634" y="67756"/>
                    <a:pt x="1872174" y="75228"/>
                  </a:cubicBezTo>
                  <a:cubicBezTo>
                    <a:pt x="1872174" y="86021"/>
                    <a:pt x="1884874" y="298829"/>
                    <a:pt x="1891224" y="309622"/>
                  </a:cubicBezTo>
                  <a:cubicBezTo>
                    <a:pt x="1897574" y="325949"/>
                    <a:pt x="1893764" y="342553"/>
                    <a:pt x="1893764" y="358880"/>
                  </a:cubicBezTo>
                  <a:cubicBezTo>
                    <a:pt x="1893764" y="373270"/>
                    <a:pt x="1895034" y="386554"/>
                    <a:pt x="1896305" y="401120"/>
                  </a:cubicBezTo>
                  <a:lnTo>
                    <a:pt x="1896305" y="460810"/>
                  </a:lnTo>
                  <a:cubicBezTo>
                    <a:pt x="1873445" y="460810"/>
                    <a:pt x="1853124" y="462080"/>
                    <a:pt x="1832805" y="460810"/>
                  </a:cubicBezTo>
                  <a:cubicBezTo>
                    <a:pt x="1741131" y="455730"/>
                    <a:pt x="1647719" y="462080"/>
                    <a:pt x="1555722" y="457000"/>
                  </a:cubicBezTo>
                  <a:cubicBezTo>
                    <a:pt x="1500524" y="453190"/>
                    <a:pt x="1446741" y="455730"/>
                    <a:pt x="1391542" y="453190"/>
                  </a:cubicBezTo>
                  <a:lnTo>
                    <a:pt x="1315114" y="449380"/>
                  </a:lnTo>
                  <a:cubicBezTo>
                    <a:pt x="1299545" y="449380"/>
                    <a:pt x="1285392" y="450650"/>
                    <a:pt x="1269823" y="450650"/>
                  </a:cubicBezTo>
                  <a:cubicBezTo>
                    <a:pt x="1230194" y="449380"/>
                    <a:pt x="1121213" y="450650"/>
                    <a:pt x="1081583" y="449380"/>
                  </a:cubicBezTo>
                  <a:cubicBezTo>
                    <a:pt x="1053276" y="448110"/>
                    <a:pt x="487140" y="457000"/>
                    <a:pt x="458834" y="455730"/>
                  </a:cubicBezTo>
                  <a:cubicBezTo>
                    <a:pt x="451757" y="455730"/>
                    <a:pt x="443265" y="457000"/>
                    <a:pt x="436188" y="457000"/>
                  </a:cubicBezTo>
                  <a:cubicBezTo>
                    <a:pt x="419204" y="457000"/>
                    <a:pt x="403635" y="458270"/>
                    <a:pt x="386651" y="458270"/>
                  </a:cubicBezTo>
                  <a:cubicBezTo>
                    <a:pt x="344191" y="458270"/>
                    <a:pt x="303146" y="457000"/>
                    <a:pt x="260686" y="455730"/>
                  </a:cubicBezTo>
                  <a:cubicBezTo>
                    <a:pt x="235210" y="454460"/>
                    <a:pt x="209734" y="453190"/>
                    <a:pt x="185673" y="451920"/>
                  </a:cubicBezTo>
                  <a:cubicBezTo>
                    <a:pt x="140382" y="450650"/>
                    <a:pt x="95091" y="449380"/>
                    <a:pt x="48385" y="449380"/>
                  </a:cubicBezTo>
                  <a:cubicBezTo>
                    <a:pt x="38100" y="449380"/>
                    <a:pt x="29210" y="449380"/>
                    <a:pt x="19050" y="448110"/>
                  </a:cubicBezTo>
                  <a:cubicBezTo>
                    <a:pt x="10160" y="446840"/>
                    <a:pt x="5080" y="440490"/>
                    <a:pt x="7620" y="431600"/>
                  </a:cubicBezTo>
                  <a:cubicBezTo>
                    <a:pt x="16510" y="400390"/>
                    <a:pt x="12700" y="393472"/>
                    <a:pt x="11430" y="386277"/>
                  </a:cubicBezTo>
                  <a:cubicBezTo>
                    <a:pt x="10160" y="371610"/>
                    <a:pt x="6350" y="357220"/>
                    <a:pt x="7620" y="342553"/>
                  </a:cubicBezTo>
                  <a:cubicBezTo>
                    <a:pt x="5080" y="324289"/>
                    <a:pt x="0" y="98197"/>
                    <a:pt x="7620" y="79656"/>
                  </a:cubicBezTo>
                  <a:cubicBezTo>
                    <a:pt x="8890" y="76058"/>
                    <a:pt x="7620" y="72184"/>
                    <a:pt x="8890" y="68586"/>
                  </a:cubicBezTo>
                  <a:cubicBezTo>
                    <a:pt x="10160" y="62775"/>
                    <a:pt x="12700" y="5641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9708" y="30480"/>
                    <a:pt x="82353" y="29210"/>
                  </a:cubicBezTo>
                  <a:cubicBezTo>
                    <a:pt x="120567" y="25400"/>
                    <a:pt x="158782" y="22860"/>
                    <a:pt x="198411" y="20320"/>
                  </a:cubicBezTo>
                  <a:cubicBezTo>
                    <a:pt x="225303" y="17780"/>
                    <a:pt x="252194" y="16510"/>
                    <a:pt x="277670" y="13970"/>
                  </a:cubicBezTo>
                  <a:cubicBezTo>
                    <a:pt x="303146" y="11430"/>
                    <a:pt x="330038" y="8890"/>
                    <a:pt x="355514" y="8890"/>
                  </a:cubicBezTo>
                  <a:cubicBezTo>
                    <a:pt x="383821" y="7620"/>
                    <a:pt x="412127" y="10160"/>
                    <a:pt x="440434" y="8890"/>
                  </a:cubicBezTo>
                  <a:cubicBezTo>
                    <a:pt x="475818" y="8890"/>
                    <a:pt x="1116967" y="6350"/>
                    <a:pt x="1152350" y="5080"/>
                  </a:cubicBezTo>
                  <a:cubicBezTo>
                    <a:pt x="1186318" y="3810"/>
                    <a:pt x="1220286" y="2540"/>
                    <a:pt x="1255670" y="2540"/>
                  </a:cubicBezTo>
                  <a:cubicBezTo>
                    <a:pt x="1313699" y="1270"/>
                    <a:pt x="1370312" y="0"/>
                    <a:pt x="1428341" y="0"/>
                  </a:cubicBezTo>
                  <a:cubicBezTo>
                    <a:pt x="1452402" y="0"/>
                    <a:pt x="1477878" y="2540"/>
                    <a:pt x="1501939" y="2540"/>
                  </a:cubicBezTo>
                  <a:cubicBezTo>
                    <a:pt x="1568460" y="3810"/>
                    <a:pt x="1636396" y="5080"/>
                    <a:pt x="1702917" y="7620"/>
                  </a:cubicBezTo>
                  <a:cubicBezTo>
                    <a:pt x="1738301" y="8890"/>
                    <a:pt x="1773684" y="12700"/>
                    <a:pt x="1809068" y="16510"/>
                  </a:cubicBezTo>
                  <a:lnTo>
                    <a:pt x="1832805" y="16510"/>
                  </a:lnTo>
                  <a:cubicBezTo>
                    <a:pt x="1844234" y="17780"/>
                    <a:pt x="1853124" y="20320"/>
                    <a:pt x="1863284" y="21590"/>
                  </a:cubicBezTo>
                  <a:close/>
                  <a:moveTo>
                    <a:pt x="1873445" y="444300"/>
                  </a:moveTo>
                  <a:cubicBezTo>
                    <a:pt x="1874714" y="427790"/>
                    <a:pt x="1875984" y="415090"/>
                    <a:pt x="1875984" y="402390"/>
                  </a:cubicBezTo>
                  <a:cubicBezTo>
                    <a:pt x="1874714" y="385170"/>
                    <a:pt x="1873445" y="370503"/>
                    <a:pt x="1873445" y="354729"/>
                  </a:cubicBezTo>
                  <a:cubicBezTo>
                    <a:pt x="1873445" y="347534"/>
                    <a:pt x="1875984" y="340339"/>
                    <a:pt x="1874714" y="333144"/>
                  </a:cubicBezTo>
                  <a:cubicBezTo>
                    <a:pt x="1874714" y="326502"/>
                    <a:pt x="1873445" y="319584"/>
                    <a:pt x="1872174" y="312942"/>
                  </a:cubicBezTo>
                  <a:cubicBezTo>
                    <a:pt x="1867095" y="302703"/>
                    <a:pt x="1855664" y="90725"/>
                    <a:pt x="1855664" y="80486"/>
                  </a:cubicBezTo>
                  <a:cubicBezTo>
                    <a:pt x="1853124" y="71907"/>
                    <a:pt x="1850584" y="63052"/>
                    <a:pt x="1848045" y="54473"/>
                  </a:cubicBezTo>
                  <a:cubicBezTo>
                    <a:pt x="1846774" y="44450"/>
                    <a:pt x="1845505" y="43180"/>
                    <a:pt x="1828883" y="41910"/>
                  </a:cubicBezTo>
                  <a:cubicBezTo>
                    <a:pt x="1824636" y="41910"/>
                    <a:pt x="1821806" y="41910"/>
                    <a:pt x="1817560" y="40640"/>
                  </a:cubicBezTo>
                  <a:cubicBezTo>
                    <a:pt x="1782176" y="36830"/>
                    <a:pt x="1745377" y="31750"/>
                    <a:pt x="1709994" y="30480"/>
                  </a:cubicBezTo>
                  <a:cubicBezTo>
                    <a:pt x="1623658" y="26670"/>
                    <a:pt x="1535907" y="25400"/>
                    <a:pt x="1449571" y="22860"/>
                  </a:cubicBezTo>
                  <a:lnTo>
                    <a:pt x="1347667" y="22860"/>
                  </a:lnTo>
                  <a:cubicBezTo>
                    <a:pt x="1302376" y="22860"/>
                    <a:pt x="1257085" y="22860"/>
                    <a:pt x="1213210" y="24130"/>
                  </a:cubicBezTo>
                  <a:cubicBezTo>
                    <a:pt x="1174995" y="25400"/>
                    <a:pt x="531016" y="29210"/>
                    <a:pt x="492802" y="29210"/>
                  </a:cubicBezTo>
                  <a:cubicBezTo>
                    <a:pt x="430527" y="29210"/>
                    <a:pt x="368252" y="26670"/>
                    <a:pt x="305977" y="33020"/>
                  </a:cubicBezTo>
                  <a:cubicBezTo>
                    <a:pt x="273424" y="36830"/>
                    <a:pt x="242287" y="36830"/>
                    <a:pt x="211149" y="38100"/>
                  </a:cubicBezTo>
                  <a:cubicBezTo>
                    <a:pt x="157366" y="41910"/>
                    <a:pt x="103583" y="45720"/>
                    <a:pt x="49800" y="50800"/>
                  </a:cubicBezTo>
                  <a:cubicBezTo>
                    <a:pt x="36830" y="50800"/>
                    <a:pt x="34290" y="52259"/>
                    <a:pt x="33020" y="55580"/>
                  </a:cubicBezTo>
                  <a:cubicBezTo>
                    <a:pt x="31750" y="60561"/>
                    <a:pt x="31750" y="65542"/>
                    <a:pt x="30480" y="70524"/>
                  </a:cubicBezTo>
                  <a:cubicBezTo>
                    <a:pt x="29210" y="78826"/>
                    <a:pt x="26670" y="86851"/>
                    <a:pt x="25400" y="95153"/>
                  </a:cubicBezTo>
                  <a:cubicBezTo>
                    <a:pt x="20320" y="104008"/>
                    <a:pt x="26670" y="320414"/>
                    <a:pt x="29210" y="329270"/>
                  </a:cubicBezTo>
                  <a:cubicBezTo>
                    <a:pt x="29210" y="338679"/>
                    <a:pt x="29210" y="348364"/>
                    <a:pt x="30480" y="357773"/>
                  </a:cubicBezTo>
                  <a:cubicBezTo>
                    <a:pt x="30480" y="364692"/>
                    <a:pt x="33020" y="371610"/>
                    <a:pt x="33020" y="378528"/>
                  </a:cubicBezTo>
                  <a:cubicBezTo>
                    <a:pt x="33020" y="386000"/>
                    <a:pt x="33020" y="393472"/>
                    <a:pt x="31750" y="402390"/>
                  </a:cubicBezTo>
                  <a:lnTo>
                    <a:pt x="31750" y="412550"/>
                  </a:lnTo>
                  <a:cubicBezTo>
                    <a:pt x="31750" y="422710"/>
                    <a:pt x="35560" y="426520"/>
                    <a:pt x="44450" y="426520"/>
                  </a:cubicBezTo>
                  <a:cubicBezTo>
                    <a:pt x="62538" y="426520"/>
                    <a:pt x="82353" y="427790"/>
                    <a:pt x="100753" y="427790"/>
                  </a:cubicBezTo>
                  <a:cubicBezTo>
                    <a:pt x="127644" y="427790"/>
                    <a:pt x="155951" y="425250"/>
                    <a:pt x="182842" y="427790"/>
                  </a:cubicBezTo>
                  <a:cubicBezTo>
                    <a:pt x="226718" y="431600"/>
                    <a:pt x="270593" y="434140"/>
                    <a:pt x="314469" y="432870"/>
                  </a:cubicBezTo>
                  <a:cubicBezTo>
                    <a:pt x="342776" y="431600"/>
                    <a:pt x="369667" y="434140"/>
                    <a:pt x="397974" y="434140"/>
                  </a:cubicBezTo>
                  <a:cubicBezTo>
                    <a:pt x="439019" y="434140"/>
                    <a:pt x="480064" y="432870"/>
                    <a:pt x="521109" y="434140"/>
                  </a:cubicBezTo>
                  <a:cubicBezTo>
                    <a:pt x="581968" y="435410"/>
                    <a:pt x="1250009" y="425250"/>
                    <a:pt x="1312284" y="427790"/>
                  </a:cubicBezTo>
                  <a:cubicBezTo>
                    <a:pt x="1339175" y="429060"/>
                    <a:pt x="1366066" y="430330"/>
                    <a:pt x="1391542" y="430330"/>
                  </a:cubicBezTo>
                  <a:cubicBezTo>
                    <a:pt x="1438249" y="432870"/>
                    <a:pt x="1483540" y="429060"/>
                    <a:pt x="1530246" y="432870"/>
                  </a:cubicBezTo>
                  <a:cubicBezTo>
                    <a:pt x="1568460" y="435410"/>
                    <a:pt x="1606674" y="435410"/>
                    <a:pt x="1644888" y="437950"/>
                  </a:cubicBezTo>
                  <a:cubicBezTo>
                    <a:pt x="1701502" y="441760"/>
                    <a:pt x="1758116" y="444300"/>
                    <a:pt x="1814729" y="445570"/>
                  </a:cubicBezTo>
                  <a:cubicBezTo>
                    <a:pt x="1835345" y="445570"/>
                    <a:pt x="1853124" y="444300"/>
                    <a:pt x="1873445" y="444300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129" name="AutoShape 129"/>
          <p:cNvSpPr/>
          <p:nvPr/>
        </p:nvSpPr>
        <p:spPr>
          <a:xfrm>
            <a:off x="1806539" y="2535040"/>
            <a:ext cx="23016" cy="732005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nl-NL"/>
          </a:p>
        </p:txBody>
      </p:sp>
      <p:grpSp>
        <p:nvGrpSpPr>
          <p:cNvPr id="130" name="Group 130"/>
          <p:cNvGrpSpPr/>
          <p:nvPr/>
        </p:nvGrpSpPr>
        <p:grpSpPr>
          <a:xfrm>
            <a:off x="291573" y="3683419"/>
            <a:ext cx="2534054" cy="557880"/>
            <a:chOff x="0" y="0"/>
            <a:chExt cx="1929325" cy="424747"/>
          </a:xfrm>
        </p:grpSpPr>
        <p:sp>
          <p:nvSpPr>
            <p:cNvPr id="131" name="Freeform 131"/>
            <p:cNvSpPr/>
            <p:nvPr/>
          </p:nvSpPr>
          <p:spPr>
            <a:xfrm>
              <a:off x="38100" y="44450"/>
              <a:ext cx="1892495" cy="380296"/>
            </a:xfrm>
            <a:custGeom>
              <a:avLst/>
              <a:gdLst/>
              <a:ahLst/>
              <a:cxnLst/>
              <a:rect l="l" t="t" r="r" b="b"/>
              <a:pathLst>
                <a:path w="1892495" h="380296">
                  <a:moveTo>
                    <a:pt x="2540" y="349817"/>
                  </a:moveTo>
                  <a:cubicBezTo>
                    <a:pt x="0" y="358707"/>
                    <a:pt x="5080" y="365057"/>
                    <a:pt x="14967" y="366327"/>
                  </a:cubicBezTo>
                  <a:cubicBezTo>
                    <a:pt x="26290" y="367597"/>
                    <a:pt x="36197" y="367597"/>
                    <a:pt x="47520" y="367597"/>
                  </a:cubicBezTo>
                  <a:cubicBezTo>
                    <a:pt x="92811" y="368867"/>
                    <a:pt x="138102" y="368867"/>
                    <a:pt x="184808" y="370137"/>
                  </a:cubicBezTo>
                  <a:cubicBezTo>
                    <a:pt x="210284" y="371407"/>
                    <a:pt x="235760" y="372677"/>
                    <a:pt x="259821" y="373947"/>
                  </a:cubicBezTo>
                  <a:cubicBezTo>
                    <a:pt x="302281" y="375217"/>
                    <a:pt x="343326" y="375217"/>
                    <a:pt x="385786" y="376487"/>
                  </a:cubicBezTo>
                  <a:cubicBezTo>
                    <a:pt x="402770" y="376487"/>
                    <a:pt x="418339" y="376487"/>
                    <a:pt x="435323" y="375217"/>
                  </a:cubicBezTo>
                  <a:cubicBezTo>
                    <a:pt x="442400" y="375217"/>
                    <a:pt x="450892" y="373947"/>
                    <a:pt x="457968" y="373947"/>
                  </a:cubicBezTo>
                  <a:cubicBezTo>
                    <a:pt x="486275" y="375217"/>
                    <a:pt x="1052411" y="366327"/>
                    <a:pt x="1080718" y="367597"/>
                  </a:cubicBezTo>
                  <a:cubicBezTo>
                    <a:pt x="1120347" y="368867"/>
                    <a:pt x="1229329" y="368867"/>
                    <a:pt x="1268958" y="368867"/>
                  </a:cubicBezTo>
                  <a:cubicBezTo>
                    <a:pt x="1284527" y="368867"/>
                    <a:pt x="1298680" y="367597"/>
                    <a:pt x="1314249" y="367597"/>
                  </a:cubicBezTo>
                  <a:lnTo>
                    <a:pt x="1390677" y="371407"/>
                  </a:lnTo>
                  <a:cubicBezTo>
                    <a:pt x="1445876" y="373947"/>
                    <a:pt x="1499658" y="371407"/>
                    <a:pt x="1554857" y="375217"/>
                  </a:cubicBezTo>
                  <a:cubicBezTo>
                    <a:pt x="1646854" y="380297"/>
                    <a:pt x="1740266" y="373947"/>
                    <a:pt x="1827724" y="379027"/>
                  </a:cubicBezTo>
                  <a:cubicBezTo>
                    <a:pt x="1848045" y="380297"/>
                    <a:pt x="1868364" y="379027"/>
                    <a:pt x="1891224" y="379027"/>
                  </a:cubicBezTo>
                  <a:lnTo>
                    <a:pt x="1891224" y="319337"/>
                  </a:lnTo>
                  <a:cubicBezTo>
                    <a:pt x="1889954" y="284397"/>
                    <a:pt x="1888685" y="273601"/>
                    <a:pt x="1888685" y="262131"/>
                  </a:cubicBezTo>
                  <a:cubicBezTo>
                    <a:pt x="1888685" y="248861"/>
                    <a:pt x="1892495" y="235366"/>
                    <a:pt x="1886145" y="222096"/>
                  </a:cubicBezTo>
                  <a:cubicBezTo>
                    <a:pt x="1878524" y="213324"/>
                    <a:pt x="1867095" y="40365"/>
                    <a:pt x="1867095" y="31594"/>
                  </a:cubicBezTo>
                  <a:cubicBezTo>
                    <a:pt x="1864554" y="25521"/>
                    <a:pt x="1863285" y="19223"/>
                    <a:pt x="1860745" y="13151"/>
                  </a:cubicBezTo>
                  <a:cubicBezTo>
                    <a:pt x="1860745" y="11351"/>
                    <a:pt x="1859474" y="9552"/>
                    <a:pt x="1858204" y="6350"/>
                  </a:cubicBezTo>
                  <a:cubicBezTo>
                    <a:pt x="1848045" y="3810"/>
                    <a:pt x="1839154" y="2540"/>
                    <a:pt x="1828995" y="1270"/>
                  </a:cubicBezTo>
                  <a:cubicBezTo>
                    <a:pt x="1821374" y="0"/>
                    <a:pt x="1813754" y="1270"/>
                    <a:pt x="1807404" y="1270"/>
                  </a:cubicBezTo>
                  <a:lnTo>
                    <a:pt x="7890" y="6350"/>
                  </a:lnTo>
                  <a:lnTo>
                    <a:pt x="2540" y="349817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32" name="Freeform 132"/>
            <p:cNvSpPr/>
            <p:nvPr/>
          </p:nvSpPr>
          <p:spPr>
            <a:xfrm>
              <a:off x="11430" y="16510"/>
              <a:ext cx="1868365" cy="370137"/>
            </a:xfrm>
            <a:custGeom>
              <a:avLst/>
              <a:gdLst/>
              <a:ahLst/>
              <a:cxnLst/>
              <a:rect l="l" t="t" r="r" b="b"/>
              <a:pathLst>
                <a:path w="1868365" h="370137">
                  <a:moveTo>
                    <a:pt x="1868365" y="370137"/>
                  </a:moveTo>
                  <a:lnTo>
                    <a:pt x="0" y="362517"/>
                  </a:lnTo>
                  <a:lnTo>
                    <a:pt x="0" y="135105"/>
                  </a:lnTo>
                  <a:lnTo>
                    <a:pt x="7620" y="20320"/>
                  </a:lnTo>
                  <a:lnTo>
                    <a:pt x="930470" y="0"/>
                  </a:lnTo>
                  <a:lnTo>
                    <a:pt x="1846775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33" name="Freeform 133"/>
            <p:cNvSpPr/>
            <p:nvPr/>
          </p:nvSpPr>
          <p:spPr>
            <a:xfrm>
              <a:off x="-3810" y="0"/>
              <a:ext cx="1897574" cy="396807"/>
            </a:xfrm>
            <a:custGeom>
              <a:avLst/>
              <a:gdLst/>
              <a:ahLst/>
              <a:cxnLst/>
              <a:rect l="l" t="t" r="r" b="b"/>
              <a:pathLst>
                <a:path w="1897574" h="396807">
                  <a:moveTo>
                    <a:pt x="1863284" y="21590"/>
                  </a:moveTo>
                  <a:cubicBezTo>
                    <a:pt x="1864555" y="34290"/>
                    <a:pt x="1864555" y="44450"/>
                    <a:pt x="1865824" y="52428"/>
                  </a:cubicBezTo>
                  <a:cubicBezTo>
                    <a:pt x="1868364" y="58500"/>
                    <a:pt x="1869634" y="64798"/>
                    <a:pt x="1872174" y="70871"/>
                  </a:cubicBezTo>
                  <a:cubicBezTo>
                    <a:pt x="1872174" y="79642"/>
                    <a:pt x="1884874" y="252601"/>
                    <a:pt x="1891224" y="261373"/>
                  </a:cubicBezTo>
                  <a:cubicBezTo>
                    <a:pt x="1897574" y="274643"/>
                    <a:pt x="1893764" y="288138"/>
                    <a:pt x="1893764" y="301408"/>
                  </a:cubicBezTo>
                  <a:cubicBezTo>
                    <a:pt x="1893764" y="313103"/>
                    <a:pt x="1895034" y="323899"/>
                    <a:pt x="1896305" y="335846"/>
                  </a:cubicBezTo>
                  <a:lnTo>
                    <a:pt x="1896305" y="395537"/>
                  </a:lnTo>
                  <a:cubicBezTo>
                    <a:pt x="1873445" y="395537"/>
                    <a:pt x="1853124" y="396807"/>
                    <a:pt x="1832805" y="395537"/>
                  </a:cubicBezTo>
                  <a:cubicBezTo>
                    <a:pt x="1741131" y="390457"/>
                    <a:pt x="1647719" y="396807"/>
                    <a:pt x="1555722" y="391727"/>
                  </a:cubicBezTo>
                  <a:cubicBezTo>
                    <a:pt x="1500524" y="387917"/>
                    <a:pt x="1446741" y="390457"/>
                    <a:pt x="1391542" y="387917"/>
                  </a:cubicBezTo>
                  <a:lnTo>
                    <a:pt x="1315114" y="384107"/>
                  </a:lnTo>
                  <a:cubicBezTo>
                    <a:pt x="1299545" y="384107"/>
                    <a:pt x="1285392" y="385377"/>
                    <a:pt x="1269823" y="385377"/>
                  </a:cubicBezTo>
                  <a:cubicBezTo>
                    <a:pt x="1230194" y="384107"/>
                    <a:pt x="1121213" y="385377"/>
                    <a:pt x="1081583" y="384107"/>
                  </a:cubicBezTo>
                  <a:cubicBezTo>
                    <a:pt x="1053276" y="382837"/>
                    <a:pt x="487140" y="391727"/>
                    <a:pt x="458834" y="390457"/>
                  </a:cubicBezTo>
                  <a:cubicBezTo>
                    <a:pt x="451757" y="390457"/>
                    <a:pt x="443265" y="391727"/>
                    <a:pt x="436188" y="391727"/>
                  </a:cubicBezTo>
                  <a:cubicBezTo>
                    <a:pt x="419204" y="391727"/>
                    <a:pt x="403635" y="392996"/>
                    <a:pt x="386651" y="392996"/>
                  </a:cubicBezTo>
                  <a:cubicBezTo>
                    <a:pt x="344191" y="392996"/>
                    <a:pt x="303146" y="391727"/>
                    <a:pt x="260686" y="390457"/>
                  </a:cubicBezTo>
                  <a:cubicBezTo>
                    <a:pt x="235210" y="389187"/>
                    <a:pt x="209734" y="387917"/>
                    <a:pt x="185673" y="386646"/>
                  </a:cubicBezTo>
                  <a:cubicBezTo>
                    <a:pt x="140382" y="385377"/>
                    <a:pt x="95091" y="384107"/>
                    <a:pt x="48385" y="384107"/>
                  </a:cubicBezTo>
                  <a:cubicBezTo>
                    <a:pt x="38100" y="384107"/>
                    <a:pt x="29210" y="384107"/>
                    <a:pt x="19050" y="382837"/>
                  </a:cubicBezTo>
                  <a:cubicBezTo>
                    <a:pt x="10160" y="381567"/>
                    <a:pt x="5080" y="375217"/>
                    <a:pt x="7620" y="366327"/>
                  </a:cubicBezTo>
                  <a:cubicBezTo>
                    <a:pt x="16510" y="335145"/>
                    <a:pt x="12700" y="329522"/>
                    <a:pt x="11430" y="323674"/>
                  </a:cubicBezTo>
                  <a:cubicBezTo>
                    <a:pt x="10160" y="311754"/>
                    <a:pt x="6350" y="300058"/>
                    <a:pt x="7620" y="288138"/>
                  </a:cubicBezTo>
                  <a:cubicBezTo>
                    <a:pt x="5080" y="273293"/>
                    <a:pt x="0" y="89538"/>
                    <a:pt x="7620" y="74469"/>
                  </a:cubicBezTo>
                  <a:cubicBezTo>
                    <a:pt x="8890" y="71545"/>
                    <a:pt x="7620" y="68397"/>
                    <a:pt x="8890" y="65473"/>
                  </a:cubicBezTo>
                  <a:cubicBezTo>
                    <a:pt x="10160" y="60749"/>
                    <a:pt x="12700" y="55576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9708" y="30480"/>
                    <a:pt x="82353" y="29210"/>
                  </a:cubicBezTo>
                  <a:cubicBezTo>
                    <a:pt x="120567" y="25400"/>
                    <a:pt x="158782" y="22860"/>
                    <a:pt x="198411" y="20320"/>
                  </a:cubicBezTo>
                  <a:cubicBezTo>
                    <a:pt x="225303" y="17780"/>
                    <a:pt x="252194" y="16510"/>
                    <a:pt x="277670" y="13970"/>
                  </a:cubicBezTo>
                  <a:cubicBezTo>
                    <a:pt x="303146" y="11430"/>
                    <a:pt x="330038" y="8890"/>
                    <a:pt x="355514" y="8890"/>
                  </a:cubicBezTo>
                  <a:cubicBezTo>
                    <a:pt x="383821" y="7620"/>
                    <a:pt x="412127" y="10160"/>
                    <a:pt x="440434" y="8890"/>
                  </a:cubicBezTo>
                  <a:cubicBezTo>
                    <a:pt x="475818" y="8890"/>
                    <a:pt x="1116967" y="6350"/>
                    <a:pt x="1152350" y="5080"/>
                  </a:cubicBezTo>
                  <a:cubicBezTo>
                    <a:pt x="1186318" y="3810"/>
                    <a:pt x="1220286" y="2540"/>
                    <a:pt x="1255670" y="2540"/>
                  </a:cubicBezTo>
                  <a:cubicBezTo>
                    <a:pt x="1313699" y="1270"/>
                    <a:pt x="1370312" y="0"/>
                    <a:pt x="1428341" y="0"/>
                  </a:cubicBezTo>
                  <a:cubicBezTo>
                    <a:pt x="1452402" y="0"/>
                    <a:pt x="1477878" y="2540"/>
                    <a:pt x="1501939" y="2540"/>
                  </a:cubicBezTo>
                  <a:cubicBezTo>
                    <a:pt x="1568460" y="3810"/>
                    <a:pt x="1636396" y="5080"/>
                    <a:pt x="1702917" y="7620"/>
                  </a:cubicBezTo>
                  <a:cubicBezTo>
                    <a:pt x="1738301" y="8890"/>
                    <a:pt x="1773684" y="12700"/>
                    <a:pt x="1809068" y="16510"/>
                  </a:cubicBezTo>
                  <a:lnTo>
                    <a:pt x="1832805" y="16510"/>
                  </a:lnTo>
                  <a:cubicBezTo>
                    <a:pt x="1844234" y="17780"/>
                    <a:pt x="1853124" y="20320"/>
                    <a:pt x="1863284" y="21590"/>
                  </a:cubicBezTo>
                  <a:close/>
                  <a:moveTo>
                    <a:pt x="1873445" y="379027"/>
                  </a:moveTo>
                  <a:cubicBezTo>
                    <a:pt x="1874714" y="362517"/>
                    <a:pt x="1875984" y="349817"/>
                    <a:pt x="1875984" y="337117"/>
                  </a:cubicBezTo>
                  <a:cubicBezTo>
                    <a:pt x="1874714" y="322775"/>
                    <a:pt x="1873445" y="310854"/>
                    <a:pt x="1873445" y="298034"/>
                  </a:cubicBezTo>
                  <a:cubicBezTo>
                    <a:pt x="1873445" y="292186"/>
                    <a:pt x="1875984" y="286338"/>
                    <a:pt x="1874714" y="280491"/>
                  </a:cubicBezTo>
                  <a:cubicBezTo>
                    <a:pt x="1874714" y="275093"/>
                    <a:pt x="1873445" y="269470"/>
                    <a:pt x="1872174" y="264072"/>
                  </a:cubicBezTo>
                  <a:cubicBezTo>
                    <a:pt x="1867095" y="255750"/>
                    <a:pt x="1855664" y="83466"/>
                    <a:pt x="1855664" y="75144"/>
                  </a:cubicBezTo>
                  <a:cubicBezTo>
                    <a:pt x="1853124" y="68172"/>
                    <a:pt x="1850584" y="60974"/>
                    <a:pt x="1848045" y="54002"/>
                  </a:cubicBezTo>
                  <a:cubicBezTo>
                    <a:pt x="1846774" y="44450"/>
                    <a:pt x="1845505" y="43180"/>
                    <a:pt x="1828883" y="41910"/>
                  </a:cubicBezTo>
                  <a:cubicBezTo>
                    <a:pt x="1824636" y="41910"/>
                    <a:pt x="1821806" y="41910"/>
                    <a:pt x="1817560" y="40640"/>
                  </a:cubicBezTo>
                  <a:cubicBezTo>
                    <a:pt x="1782176" y="36830"/>
                    <a:pt x="1745377" y="31750"/>
                    <a:pt x="1709994" y="30480"/>
                  </a:cubicBezTo>
                  <a:cubicBezTo>
                    <a:pt x="1623658" y="26670"/>
                    <a:pt x="1535907" y="25400"/>
                    <a:pt x="1449571" y="22860"/>
                  </a:cubicBezTo>
                  <a:lnTo>
                    <a:pt x="1347667" y="22860"/>
                  </a:lnTo>
                  <a:cubicBezTo>
                    <a:pt x="1302376" y="22860"/>
                    <a:pt x="1257085" y="22860"/>
                    <a:pt x="1213210" y="24130"/>
                  </a:cubicBezTo>
                  <a:cubicBezTo>
                    <a:pt x="1174995" y="25400"/>
                    <a:pt x="531016" y="29210"/>
                    <a:pt x="492802" y="29210"/>
                  </a:cubicBezTo>
                  <a:cubicBezTo>
                    <a:pt x="430527" y="29210"/>
                    <a:pt x="368252" y="26670"/>
                    <a:pt x="305977" y="33020"/>
                  </a:cubicBezTo>
                  <a:cubicBezTo>
                    <a:pt x="273424" y="36830"/>
                    <a:pt x="242287" y="36830"/>
                    <a:pt x="211149" y="38100"/>
                  </a:cubicBezTo>
                  <a:cubicBezTo>
                    <a:pt x="157366" y="41910"/>
                    <a:pt x="103583" y="45720"/>
                    <a:pt x="49800" y="50800"/>
                  </a:cubicBezTo>
                  <a:cubicBezTo>
                    <a:pt x="36830" y="50800"/>
                    <a:pt x="34290" y="52203"/>
                    <a:pt x="33020" y="54902"/>
                  </a:cubicBezTo>
                  <a:cubicBezTo>
                    <a:pt x="31750" y="58950"/>
                    <a:pt x="31750" y="62999"/>
                    <a:pt x="30480" y="67047"/>
                  </a:cubicBezTo>
                  <a:cubicBezTo>
                    <a:pt x="29210" y="73795"/>
                    <a:pt x="26670" y="80317"/>
                    <a:pt x="25400" y="87064"/>
                  </a:cubicBezTo>
                  <a:cubicBezTo>
                    <a:pt x="20320" y="94262"/>
                    <a:pt x="26670" y="270145"/>
                    <a:pt x="29210" y="277342"/>
                  </a:cubicBezTo>
                  <a:cubicBezTo>
                    <a:pt x="29210" y="284989"/>
                    <a:pt x="29210" y="292861"/>
                    <a:pt x="30480" y="300508"/>
                  </a:cubicBezTo>
                  <a:cubicBezTo>
                    <a:pt x="30480" y="306131"/>
                    <a:pt x="33020" y="311754"/>
                    <a:pt x="33020" y="317377"/>
                  </a:cubicBezTo>
                  <a:cubicBezTo>
                    <a:pt x="33020" y="323449"/>
                    <a:pt x="33020" y="329522"/>
                    <a:pt x="31750" y="337117"/>
                  </a:cubicBezTo>
                  <a:lnTo>
                    <a:pt x="31750" y="347277"/>
                  </a:lnTo>
                  <a:cubicBezTo>
                    <a:pt x="31750" y="357437"/>
                    <a:pt x="35560" y="361247"/>
                    <a:pt x="44450" y="361247"/>
                  </a:cubicBezTo>
                  <a:cubicBezTo>
                    <a:pt x="62538" y="361247"/>
                    <a:pt x="82353" y="362517"/>
                    <a:pt x="100753" y="362517"/>
                  </a:cubicBezTo>
                  <a:cubicBezTo>
                    <a:pt x="127644" y="362517"/>
                    <a:pt x="155951" y="359977"/>
                    <a:pt x="182842" y="362517"/>
                  </a:cubicBezTo>
                  <a:cubicBezTo>
                    <a:pt x="226718" y="366327"/>
                    <a:pt x="270593" y="368867"/>
                    <a:pt x="314469" y="367597"/>
                  </a:cubicBezTo>
                  <a:cubicBezTo>
                    <a:pt x="342776" y="366327"/>
                    <a:pt x="369667" y="368867"/>
                    <a:pt x="397974" y="368867"/>
                  </a:cubicBezTo>
                  <a:cubicBezTo>
                    <a:pt x="439019" y="368867"/>
                    <a:pt x="480064" y="367597"/>
                    <a:pt x="521109" y="368867"/>
                  </a:cubicBezTo>
                  <a:cubicBezTo>
                    <a:pt x="581968" y="370137"/>
                    <a:pt x="1250009" y="359977"/>
                    <a:pt x="1312284" y="362517"/>
                  </a:cubicBezTo>
                  <a:cubicBezTo>
                    <a:pt x="1339175" y="363787"/>
                    <a:pt x="1366066" y="365057"/>
                    <a:pt x="1391542" y="365057"/>
                  </a:cubicBezTo>
                  <a:cubicBezTo>
                    <a:pt x="1438249" y="367597"/>
                    <a:pt x="1483540" y="363787"/>
                    <a:pt x="1530246" y="367597"/>
                  </a:cubicBezTo>
                  <a:cubicBezTo>
                    <a:pt x="1568460" y="370137"/>
                    <a:pt x="1606674" y="370137"/>
                    <a:pt x="1644888" y="372677"/>
                  </a:cubicBezTo>
                  <a:cubicBezTo>
                    <a:pt x="1701502" y="376487"/>
                    <a:pt x="1758116" y="379027"/>
                    <a:pt x="1814729" y="380297"/>
                  </a:cubicBezTo>
                  <a:cubicBezTo>
                    <a:pt x="1835345" y="380297"/>
                    <a:pt x="1853124" y="379027"/>
                    <a:pt x="1873445" y="379027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134" name="AutoShape 134"/>
          <p:cNvSpPr/>
          <p:nvPr/>
        </p:nvSpPr>
        <p:spPr>
          <a:xfrm flipV="1">
            <a:off x="2765749" y="4450432"/>
            <a:ext cx="2567570" cy="17046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grpSp>
        <p:nvGrpSpPr>
          <p:cNvPr id="135" name="Group 135"/>
          <p:cNvGrpSpPr/>
          <p:nvPr/>
        </p:nvGrpSpPr>
        <p:grpSpPr>
          <a:xfrm>
            <a:off x="258767" y="3449224"/>
            <a:ext cx="2583638" cy="470658"/>
            <a:chOff x="0" y="0"/>
            <a:chExt cx="1967076" cy="358340"/>
          </a:xfrm>
        </p:grpSpPr>
        <p:sp>
          <p:nvSpPr>
            <p:cNvPr id="136" name="Freeform 136"/>
            <p:cNvSpPr/>
            <p:nvPr/>
          </p:nvSpPr>
          <p:spPr>
            <a:xfrm>
              <a:off x="38100" y="44450"/>
              <a:ext cx="1930246" cy="313889"/>
            </a:xfrm>
            <a:custGeom>
              <a:avLst/>
              <a:gdLst/>
              <a:ahLst/>
              <a:cxnLst/>
              <a:rect l="l" t="t" r="r" b="b"/>
              <a:pathLst>
                <a:path w="1930246" h="313889">
                  <a:moveTo>
                    <a:pt x="2540" y="283410"/>
                  </a:moveTo>
                  <a:cubicBezTo>
                    <a:pt x="0" y="292300"/>
                    <a:pt x="5080" y="298650"/>
                    <a:pt x="15173" y="299920"/>
                  </a:cubicBezTo>
                  <a:cubicBezTo>
                    <a:pt x="26735" y="301189"/>
                    <a:pt x="36852" y="301189"/>
                    <a:pt x="48415" y="301189"/>
                  </a:cubicBezTo>
                  <a:cubicBezTo>
                    <a:pt x="94665" y="302460"/>
                    <a:pt x="140915" y="302460"/>
                    <a:pt x="188610" y="303730"/>
                  </a:cubicBezTo>
                  <a:cubicBezTo>
                    <a:pt x="214625" y="305000"/>
                    <a:pt x="240641" y="306270"/>
                    <a:pt x="265211" y="307539"/>
                  </a:cubicBezTo>
                  <a:cubicBezTo>
                    <a:pt x="308571" y="308810"/>
                    <a:pt x="350485" y="308810"/>
                    <a:pt x="393844" y="310080"/>
                  </a:cubicBezTo>
                  <a:cubicBezTo>
                    <a:pt x="411188" y="310080"/>
                    <a:pt x="427086" y="310080"/>
                    <a:pt x="444430" y="308810"/>
                  </a:cubicBezTo>
                  <a:cubicBezTo>
                    <a:pt x="451656" y="308810"/>
                    <a:pt x="460328" y="307539"/>
                    <a:pt x="467555" y="307539"/>
                  </a:cubicBezTo>
                  <a:cubicBezTo>
                    <a:pt x="496461" y="308810"/>
                    <a:pt x="1074585" y="299920"/>
                    <a:pt x="1103491" y="301189"/>
                  </a:cubicBezTo>
                  <a:cubicBezTo>
                    <a:pt x="1143960" y="302460"/>
                    <a:pt x="1255249" y="302460"/>
                    <a:pt x="1295717" y="302460"/>
                  </a:cubicBezTo>
                  <a:cubicBezTo>
                    <a:pt x="1311616" y="302460"/>
                    <a:pt x="1326069" y="301189"/>
                    <a:pt x="1341967" y="301189"/>
                  </a:cubicBezTo>
                  <a:lnTo>
                    <a:pt x="1420014" y="305000"/>
                  </a:lnTo>
                  <a:cubicBezTo>
                    <a:pt x="1476381" y="307539"/>
                    <a:pt x="1531303" y="305000"/>
                    <a:pt x="1587670" y="308810"/>
                  </a:cubicBezTo>
                  <a:cubicBezTo>
                    <a:pt x="1681615" y="313889"/>
                    <a:pt x="1777005" y="307539"/>
                    <a:pt x="1865476" y="312620"/>
                  </a:cubicBezTo>
                  <a:cubicBezTo>
                    <a:pt x="1885796" y="313889"/>
                    <a:pt x="1906116" y="312620"/>
                    <a:pt x="1928976" y="312620"/>
                  </a:cubicBezTo>
                  <a:lnTo>
                    <a:pt x="1928976" y="252930"/>
                  </a:lnTo>
                  <a:cubicBezTo>
                    <a:pt x="1927706" y="219495"/>
                    <a:pt x="1926436" y="211230"/>
                    <a:pt x="1926436" y="202448"/>
                  </a:cubicBezTo>
                  <a:cubicBezTo>
                    <a:pt x="1926436" y="192288"/>
                    <a:pt x="1930246" y="181957"/>
                    <a:pt x="1923896" y="171797"/>
                  </a:cubicBezTo>
                  <a:cubicBezTo>
                    <a:pt x="1916276" y="165081"/>
                    <a:pt x="1904846" y="32664"/>
                    <a:pt x="1904846" y="25948"/>
                  </a:cubicBezTo>
                  <a:cubicBezTo>
                    <a:pt x="1902306" y="21299"/>
                    <a:pt x="1901036" y="16477"/>
                    <a:pt x="1898496" y="11828"/>
                  </a:cubicBezTo>
                  <a:cubicBezTo>
                    <a:pt x="1898496" y="10451"/>
                    <a:pt x="1897226" y="9073"/>
                    <a:pt x="1895956" y="6350"/>
                  </a:cubicBezTo>
                  <a:cubicBezTo>
                    <a:pt x="1885796" y="3810"/>
                    <a:pt x="1876906" y="2540"/>
                    <a:pt x="1866746" y="1270"/>
                  </a:cubicBezTo>
                  <a:cubicBezTo>
                    <a:pt x="1859126" y="0"/>
                    <a:pt x="1851506" y="1270"/>
                    <a:pt x="1845156" y="1270"/>
                  </a:cubicBezTo>
                  <a:lnTo>
                    <a:pt x="7946" y="6350"/>
                  </a:lnTo>
                  <a:lnTo>
                    <a:pt x="2540" y="283410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37" name="Freeform 137"/>
            <p:cNvSpPr/>
            <p:nvPr/>
          </p:nvSpPr>
          <p:spPr>
            <a:xfrm>
              <a:off x="11430" y="16510"/>
              <a:ext cx="1906116" cy="303730"/>
            </a:xfrm>
            <a:custGeom>
              <a:avLst/>
              <a:gdLst/>
              <a:ahLst/>
              <a:cxnLst/>
              <a:rect l="l" t="t" r="r" b="b"/>
              <a:pathLst>
                <a:path w="1906116" h="303730">
                  <a:moveTo>
                    <a:pt x="1906116" y="303730"/>
                  </a:moveTo>
                  <a:lnTo>
                    <a:pt x="0" y="296110"/>
                  </a:lnTo>
                  <a:lnTo>
                    <a:pt x="0" y="111745"/>
                  </a:lnTo>
                  <a:lnTo>
                    <a:pt x="7620" y="20320"/>
                  </a:lnTo>
                  <a:lnTo>
                    <a:pt x="949497" y="0"/>
                  </a:lnTo>
                  <a:lnTo>
                    <a:pt x="1884526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38" name="Freeform 138"/>
            <p:cNvSpPr/>
            <p:nvPr/>
          </p:nvSpPr>
          <p:spPr>
            <a:xfrm>
              <a:off x="-3810" y="0"/>
              <a:ext cx="1935326" cy="330400"/>
            </a:xfrm>
            <a:custGeom>
              <a:avLst/>
              <a:gdLst/>
              <a:ahLst/>
              <a:cxnLst/>
              <a:rect l="l" t="t" r="r" b="b"/>
              <a:pathLst>
                <a:path w="1935326" h="330400">
                  <a:moveTo>
                    <a:pt x="1901036" y="21590"/>
                  </a:moveTo>
                  <a:cubicBezTo>
                    <a:pt x="1902306" y="34290"/>
                    <a:pt x="1902306" y="44450"/>
                    <a:pt x="1903576" y="52318"/>
                  </a:cubicBezTo>
                  <a:cubicBezTo>
                    <a:pt x="1906116" y="56967"/>
                    <a:pt x="1907386" y="61788"/>
                    <a:pt x="1909926" y="66438"/>
                  </a:cubicBezTo>
                  <a:cubicBezTo>
                    <a:pt x="1909926" y="73153"/>
                    <a:pt x="1922626" y="205571"/>
                    <a:pt x="1928976" y="212287"/>
                  </a:cubicBezTo>
                  <a:cubicBezTo>
                    <a:pt x="1935326" y="222446"/>
                    <a:pt x="1931516" y="232778"/>
                    <a:pt x="1931516" y="242937"/>
                  </a:cubicBezTo>
                  <a:cubicBezTo>
                    <a:pt x="1931516" y="251891"/>
                    <a:pt x="1932786" y="260157"/>
                    <a:pt x="1934056" y="269439"/>
                  </a:cubicBezTo>
                  <a:lnTo>
                    <a:pt x="1934056" y="329130"/>
                  </a:lnTo>
                  <a:cubicBezTo>
                    <a:pt x="1911196" y="329130"/>
                    <a:pt x="1890876" y="330400"/>
                    <a:pt x="1870556" y="329130"/>
                  </a:cubicBezTo>
                  <a:cubicBezTo>
                    <a:pt x="1777001" y="324050"/>
                    <a:pt x="1681611" y="330400"/>
                    <a:pt x="1587666" y="325320"/>
                  </a:cubicBezTo>
                  <a:cubicBezTo>
                    <a:pt x="1531299" y="321510"/>
                    <a:pt x="1476377" y="324050"/>
                    <a:pt x="1420010" y="321510"/>
                  </a:cubicBezTo>
                  <a:lnTo>
                    <a:pt x="1341963" y="317700"/>
                  </a:lnTo>
                  <a:cubicBezTo>
                    <a:pt x="1326065" y="317700"/>
                    <a:pt x="1311612" y="318970"/>
                    <a:pt x="1295713" y="318970"/>
                  </a:cubicBezTo>
                  <a:cubicBezTo>
                    <a:pt x="1255245" y="317700"/>
                    <a:pt x="1143956" y="318970"/>
                    <a:pt x="1103487" y="317700"/>
                  </a:cubicBezTo>
                  <a:cubicBezTo>
                    <a:pt x="1074581" y="316430"/>
                    <a:pt x="496457" y="325320"/>
                    <a:pt x="467551" y="324050"/>
                  </a:cubicBezTo>
                  <a:cubicBezTo>
                    <a:pt x="460324" y="324050"/>
                    <a:pt x="451652" y="325320"/>
                    <a:pt x="444426" y="325320"/>
                  </a:cubicBezTo>
                  <a:cubicBezTo>
                    <a:pt x="427082" y="325320"/>
                    <a:pt x="411184" y="326589"/>
                    <a:pt x="393840" y="326589"/>
                  </a:cubicBezTo>
                  <a:cubicBezTo>
                    <a:pt x="350481" y="326589"/>
                    <a:pt x="308567" y="325320"/>
                    <a:pt x="265207" y="324050"/>
                  </a:cubicBezTo>
                  <a:cubicBezTo>
                    <a:pt x="239192" y="322780"/>
                    <a:pt x="213176" y="321510"/>
                    <a:pt x="188606" y="320239"/>
                  </a:cubicBezTo>
                  <a:cubicBezTo>
                    <a:pt x="142356" y="318970"/>
                    <a:pt x="96106" y="317700"/>
                    <a:pt x="48411" y="317700"/>
                  </a:cubicBezTo>
                  <a:cubicBezTo>
                    <a:pt x="38100" y="317700"/>
                    <a:pt x="29210" y="317700"/>
                    <a:pt x="19050" y="316430"/>
                  </a:cubicBezTo>
                  <a:cubicBezTo>
                    <a:pt x="10160" y="315160"/>
                    <a:pt x="5080" y="308810"/>
                    <a:pt x="7620" y="299920"/>
                  </a:cubicBezTo>
                  <a:cubicBezTo>
                    <a:pt x="16510" y="268766"/>
                    <a:pt x="12700" y="264462"/>
                    <a:pt x="11430" y="259984"/>
                  </a:cubicBezTo>
                  <a:cubicBezTo>
                    <a:pt x="10160" y="250858"/>
                    <a:pt x="6350" y="241904"/>
                    <a:pt x="7620" y="232778"/>
                  </a:cubicBezTo>
                  <a:cubicBezTo>
                    <a:pt x="5080" y="221413"/>
                    <a:pt x="0" y="80730"/>
                    <a:pt x="7620" y="69193"/>
                  </a:cubicBezTo>
                  <a:cubicBezTo>
                    <a:pt x="8890" y="66954"/>
                    <a:pt x="7620" y="64543"/>
                    <a:pt x="8890" y="62305"/>
                  </a:cubicBezTo>
                  <a:cubicBezTo>
                    <a:pt x="10160" y="58689"/>
                    <a:pt x="12700" y="5472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9973" y="30480"/>
                    <a:pt x="83098" y="29210"/>
                  </a:cubicBezTo>
                  <a:cubicBezTo>
                    <a:pt x="122122" y="25400"/>
                    <a:pt x="161145" y="22860"/>
                    <a:pt x="201614" y="20320"/>
                  </a:cubicBezTo>
                  <a:cubicBezTo>
                    <a:pt x="229075" y="17780"/>
                    <a:pt x="256535" y="16510"/>
                    <a:pt x="282551" y="13970"/>
                  </a:cubicBezTo>
                  <a:cubicBezTo>
                    <a:pt x="308567" y="11430"/>
                    <a:pt x="336027" y="8890"/>
                    <a:pt x="362043" y="8890"/>
                  </a:cubicBezTo>
                  <a:cubicBezTo>
                    <a:pt x="390949" y="7620"/>
                    <a:pt x="419855" y="10160"/>
                    <a:pt x="448762" y="8890"/>
                  </a:cubicBezTo>
                  <a:cubicBezTo>
                    <a:pt x="484894" y="8890"/>
                    <a:pt x="1139620" y="6350"/>
                    <a:pt x="1175753" y="5080"/>
                  </a:cubicBezTo>
                  <a:cubicBezTo>
                    <a:pt x="1210440" y="3810"/>
                    <a:pt x="1245127" y="2540"/>
                    <a:pt x="1281260" y="2540"/>
                  </a:cubicBezTo>
                  <a:cubicBezTo>
                    <a:pt x="1340518" y="1270"/>
                    <a:pt x="1398330" y="0"/>
                    <a:pt x="1457588" y="0"/>
                  </a:cubicBezTo>
                  <a:cubicBezTo>
                    <a:pt x="1482158" y="0"/>
                    <a:pt x="1508174" y="2540"/>
                    <a:pt x="1532744" y="2540"/>
                  </a:cubicBezTo>
                  <a:cubicBezTo>
                    <a:pt x="1600674" y="3810"/>
                    <a:pt x="1670048" y="5080"/>
                    <a:pt x="1737978" y="7620"/>
                  </a:cubicBezTo>
                  <a:cubicBezTo>
                    <a:pt x="1774111" y="8890"/>
                    <a:pt x="1810244" y="12700"/>
                    <a:pt x="1846376" y="16510"/>
                  </a:cubicBezTo>
                  <a:lnTo>
                    <a:pt x="1870556" y="16510"/>
                  </a:lnTo>
                  <a:cubicBezTo>
                    <a:pt x="1881986" y="17780"/>
                    <a:pt x="1890876" y="20320"/>
                    <a:pt x="1901036" y="21590"/>
                  </a:cubicBezTo>
                  <a:close/>
                  <a:moveTo>
                    <a:pt x="1911196" y="312620"/>
                  </a:moveTo>
                  <a:cubicBezTo>
                    <a:pt x="1912466" y="296110"/>
                    <a:pt x="1913736" y="283410"/>
                    <a:pt x="1913736" y="270710"/>
                  </a:cubicBezTo>
                  <a:cubicBezTo>
                    <a:pt x="1912466" y="259296"/>
                    <a:pt x="1911196" y="250169"/>
                    <a:pt x="1911196" y="240354"/>
                  </a:cubicBezTo>
                  <a:cubicBezTo>
                    <a:pt x="1911196" y="235877"/>
                    <a:pt x="1913736" y="231400"/>
                    <a:pt x="1912466" y="226923"/>
                  </a:cubicBezTo>
                  <a:cubicBezTo>
                    <a:pt x="1912466" y="222790"/>
                    <a:pt x="1911196" y="218486"/>
                    <a:pt x="1909926" y="214353"/>
                  </a:cubicBezTo>
                  <a:cubicBezTo>
                    <a:pt x="1904846" y="207982"/>
                    <a:pt x="1893416" y="76080"/>
                    <a:pt x="1893416" y="69709"/>
                  </a:cubicBezTo>
                  <a:cubicBezTo>
                    <a:pt x="1890876" y="64371"/>
                    <a:pt x="1888336" y="58861"/>
                    <a:pt x="1885796" y="53523"/>
                  </a:cubicBezTo>
                  <a:cubicBezTo>
                    <a:pt x="1884526" y="44450"/>
                    <a:pt x="1883256" y="43180"/>
                    <a:pt x="1866611" y="41910"/>
                  </a:cubicBezTo>
                  <a:cubicBezTo>
                    <a:pt x="1862275" y="41910"/>
                    <a:pt x="1859384" y="41910"/>
                    <a:pt x="1855048" y="40640"/>
                  </a:cubicBezTo>
                  <a:cubicBezTo>
                    <a:pt x="1818915" y="36830"/>
                    <a:pt x="1781337" y="31750"/>
                    <a:pt x="1745204" y="30480"/>
                  </a:cubicBezTo>
                  <a:cubicBezTo>
                    <a:pt x="1657041" y="26670"/>
                    <a:pt x="1567431" y="25400"/>
                    <a:pt x="1479268" y="22860"/>
                  </a:cubicBezTo>
                  <a:lnTo>
                    <a:pt x="1375205" y="22860"/>
                  </a:lnTo>
                  <a:cubicBezTo>
                    <a:pt x="1328955" y="22860"/>
                    <a:pt x="1282705" y="22860"/>
                    <a:pt x="1237901" y="24130"/>
                  </a:cubicBezTo>
                  <a:cubicBezTo>
                    <a:pt x="1198877" y="25400"/>
                    <a:pt x="541261" y="29210"/>
                    <a:pt x="502238" y="29210"/>
                  </a:cubicBezTo>
                  <a:cubicBezTo>
                    <a:pt x="438644" y="29210"/>
                    <a:pt x="375051" y="26670"/>
                    <a:pt x="311457" y="33020"/>
                  </a:cubicBezTo>
                  <a:cubicBezTo>
                    <a:pt x="278215" y="36830"/>
                    <a:pt x="246418" y="36830"/>
                    <a:pt x="214621" y="38100"/>
                  </a:cubicBezTo>
                  <a:cubicBezTo>
                    <a:pt x="159700" y="41910"/>
                    <a:pt x="104778" y="45720"/>
                    <a:pt x="49856" y="50800"/>
                  </a:cubicBezTo>
                  <a:cubicBezTo>
                    <a:pt x="36830" y="50800"/>
                    <a:pt x="34290" y="52145"/>
                    <a:pt x="33020" y="54212"/>
                  </a:cubicBezTo>
                  <a:cubicBezTo>
                    <a:pt x="31750" y="57311"/>
                    <a:pt x="31750" y="60411"/>
                    <a:pt x="30480" y="63510"/>
                  </a:cubicBezTo>
                  <a:cubicBezTo>
                    <a:pt x="29210" y="68676"/>
                    <a:pt x="26670" y="73670"/>
                    <a:pt x="25400" y="78836"/>
                  </a:cubicBezTo>
                  <a:cubicBezTo>
                    <a:pt x="20320" y="84346"/>
                    <a:pt x="26670" y="219002"/>
                    <a:pt x="29210" y="224512"/>
                  </a:cubicBezTo>
                  <a:cubicBezTo>
                    <a:pt x="29210" y="230367"/>
                    <a:pt x="29210" y="236394"/>
                    <a:pt x="30480" y="242248"/>
                  </a:cubicBezTo>
                  <a:cubicBezTo>
                    <a:pt x="30480" y="246553"/>
                    <a:pt x="33020" y="250858"/>
                    <a:pt x="33020" y="255163"/>
                  </a:cubicBezTo>
                  <a:cubicBezTo>
                    <a:pt x="33020" y="259812"/>
                    <a:pt x="33020" y="264462"/>
                    <a:pt x="31750" y="270710"/>
                  </a:cubicBezTo>
                  <a:lnTo>
                    <a:pt x="31750" y="280870"/>
                  </a:lnTo>
                  <a:cubicBezTo>
                    <a:pt x="31750" y="291030"/>
                    <a:pt x="35560" y="294840"/>
                    <a:pt x="44450" y="294840"/>
                  </a:cubicBezTo>
                  <a:cubicBezTo>
                    <a:pt x="62864" y="294840"/>
                    <a:pt x="83098" y="296110"/>
                    <a:pt x="101887" y="296110"/>
                  </a:cubicBezTo>
                  <a:cubicBezTo>
                    <a:pt x="129348" y="296110"/>
                    <a:pt x="158254" y="293570"/>
                    <a:pt x="185715" y="296110"/>
                  </a:cubicBezTo>
                  <a:cubicBezTo>
                    <a:pt x="230520" y="299920"/>
                    <a:pt x="275324" y="302460"/>
                    <a:pt x="320129" y="301190"/>
                  </a:cubicBezTo>
                  <a:cubicBezTo>
                    <a:pt x="349035" y="299920"/>
                    <a:pt x="376496" y="302460"/>
                    <a:pt x="405402" y="302460"/>
                  </a:cubicBezTo>
                  <a:cubicBezTo>
                    <a:pt x="447316" y="302460"/>
                    <a:pt x="489230" y="301190"/>
                    <a:pt x="531144" y="302460"/>
                  </a:cubicBezTo>
                  <a:cubicBezTo>
                    <a:pt x="593293" y="303730"/>
                    <a:pt x="1275479" y="293570"/>
                    <a:pt x="1339073" y="296110"/>
                  </a:cubicBezTo>
                  <a:cubicBezTo>
                    <a:pt x="1366533" y="297380"/>
                    <a:pt x="1393994" y="298650"/>
                    <a:pt x="1420010" y="298650"/>
                  </a:cubicBezTo>
                  <a:cubicBezTo>
                    <a:pt x="1467705" y="301190"/>
                    <a:pt x="1513955" y="297380"/>
                    <a:pt x="1561650" y="301190"/>
                  </a:cubicBezTo>
                  <a:cubicBezTo>
                    <a:pt x="1600674" y="303730"/>
                    <a:pt x="1639697" y="303730"/>
                    <a:pt x="1678720" y="306270"/>
                  </a:cubicBezTo>
                  <a:cubicBezTo>
                    <a:pt x="1736533" y="310080"/>
                    <a:pt x="1794345" y="312620"/>
                    <a:pt x="1852157" y="313890"/>
                  </a:cubicBezTo>
                  <a:cubicBezTo>
                    <a:pt x="1873096" y="313890"/>
                    <a:pt x="1890876" y="312620"/>
                    <a:pt x="1911196" y="312620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39" name="Group 139"/>
          <p:cNvGrpSpPr/>
          <p:nvPr/>
        </p:nvGrpSpPr>
        <p:grpSpPr>
          <a:xfrm>
            <a:off x="258767" y="3070268"/>
            <a:ext cx="2555376" cy="544056"/>
            <a:chOff x="0" y="0"/>
            <a:chExt cx="1945558" cy="414222"/>
          </a:xfrm>
        </p:grpSpPr>
        <p:sp>
          <p:nvSpPr>
            <p:cNvPr id="140" name="Freeform 140"/>
            <p:cNvSpPr/>
            <p:nvPr/>
          </p:nvSpPr>
          <p:spPr>
            <a:xfrm>
              <a:off x="38100" y="44450"/>
              <a:ext cx="1908728" cy="369772"/>
            </a:xfrm>
            <a:custGeom>
              <a:avLst/>
              <a:gdLst/>
              <a:ahLst/>
              <a:cxnLst/>
              <a:rect l="l" t="t" r="r" b="b"/>
              <a:pathLst>
                <a:path w="1908728" h="369772">
                  <a:moveTo>
                    <a:pt x="2540" y="339292"/>
                  </a:moveTo>
                  <a:cubicBezTo>
                    <a:pt x="0" y="348182"/>
                    <a:pt x="5080" y="354532"/>
                    <a:pt x="15056" y="355802"/>
                  </a:cubicBezTo>
                  <a:cubicBezTo>
                    <a:pt x="26481" y="357072"/>
                    <a:pt x="36479" y="357072"/>
                    <a:pt x="47905" y="357072"/>
                  </a:cubicBezTo>
                  <a:cubicBezTo>
                    <a:pt x="93608" y="358342"/>
                    <a:pt x="139311" y="358342"/>
                    <a:pt x="186443" y="359612"/>
                  </a:cubicBezTo>
                  <a:cubicBezTo>
                    <a:pt x="212151" y="360882"/>
                    <a:pt x="237859" y="362152"/>
                    <a:pt x="262139" y="363422"/>
                  </a:cubicBezTo>
                  <a:cubicBezTo>
                    <a:pt x="304986" y="364692"/>
                    <a:pt x="346404" y="364692"/>
                    <a:pt x="389251" y="365962"/>
                  </a:cubicBezTo>
                  <a:cubicBezTo>
                    <a:pt x="406390" y="365962"/>
                    <a:pt x="422100" y="365962"/>
                    <a:pt x="439239" y="364692"/>
                  </a:cubicBezTo>
                  <a:cubicBezTo>
                    <a:pt x="446380" y="364692"/>
                    <a:pt x="454949" y="363422"/>
                    <a:pt x="462091" y="363422"/>
                  </a:cubicBezTo>
                  <a:cubicBezTo>
                    <a:pt x="490655" y="364692"/>
                    <a:pt x="1061946" y="355802"/>
                    <a:pt x="1090510" y="357072"/>
                  </a:cubicBezTo>
                  <a:cubicBezTo>
                    <a:pt x="1130501" y="358342"/>
                    <a:pt x="1240474" y="358342"/>
                    <a:pt x="1280465" y="358342"/>
                  </a:cubicBezTo>
                  <a:cubicBezTo>
                    <a:pt x="1296175" y="358342"/>
                    <a:pt x="1310458" y="357072"/>
                    <a:pt x="1326168" y="357072"/>
                  </a:cubicBezTo>
                  <a:lnTo>
                    <a:pt x="1403292" y="360882"/>
                  </a:lnTo>
                  <a:cubicBezTo>
                    <a:pt x="1458993" y="363422"/>
                    <a:pt x="1513266" y="360882"/>
                    <a:pt x="1568967" y="364692"/>
                  </a:cubicBezTo>
                  <a:cubicBezTo>
                    <a:pt x="1661801" y="369772"/>
                    <a:pt x="1756064" y="363422"/>
                    <a:pt x="1843958" y="368502"/>
                  </a:cubicBezTo>
                  <a:cubicBezTo>
                    <a:pt x="1864278" y="369772"/>
                    <a:pt x="1884598" y="368502"/>
                    <a:pt x="1907458" y="368502"/>
                  </a:cubicBezTo>
                  <a:lnTo>
                    <a:pt x="1907458" y="308812"/>
                  </a:lnTo>
                  <a:cubicBezTo>
                    <a:pt x="1906188" y="274111"/>
                    <a:pt x="1904918" y="263716"/>
                    <a:pt x="1904918" y="252672"/>
                  </a:cubicBezTo>
                  <a:cubicBezTo>
                    <a:pt x="1904918" y="239895"/>
                    <a:pt x="1908728" y="226901"/>
                    <a:pt x="1902378" y="214124"/>
                  </a:cubicBezTo>
                  <a:cubicBezTo>
                    <a:pt x="1894758" y="205678"/>
                    <a:pt x="1883328" y="39145"/>
                    <a:pt x="1883328" y="30699"/>
                  </a:cubicBezTo>
                  <a:cubicBezTo>
                    <a:pt x="1880788" y="24852"/>
                    <a:pt x="1879518" y="18788"/>
                    <a:pt x="1876978" y="12941"/>
                  </a:cubicBezTo>
                  <a:cubicBezTo>
                    <a:pt x="1876978" y="11209"/>
                    <a:pt x="1875708" y="9476"/>
                    <a:pt x="1874438" y="6350"/>
                  </a:cubicBezTo>
                  <a:cubicBezTo>
                    <a:pt x="1864278" y="3810"/>
                    <a:pt x="1855388" y="2540"/>
                    <a:pt x="1845228" y="1270"/>
                  </a:cubicBezTo>
                  <a:cubicBezTo>
                    <a:pt x="1837608" y="0"/>
                    <a:pt x="1829988" y="1270"/>
                    <a:pt x="1823638" y="1270"/>
                  </a:cubicBezTo>
                  <a:lnTo>
                    <a:pt x="7914" y="6350"/>
                  </a:lnTo>
                  <a:lnTo>
                    <a:pt x="2540" y="339292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41" name="Freeform 141"/>
            <p:cNvSpPr/>
            <p:nvPr/>
          </p:nvSpPr>
          <p:spPr>
            <a:xfrm>
              <a:off x="11430" y="16510"/>
              <a:ext cx="1884598" cy="359612"/>
            </a:xfrm>
            <a:custGeom>
              <a:avLst/>
              <a:gdLst/>
              <a:ahLst/>
              <a:cxnLst/>
              <a:rect l="l" t="t" r="r" b="b"/>
              <a:pathLst>
                <a:path w="1884598" h="359612">
                  <a:moveTo>
                    <a:pt x="1884598" y="359612"/>
                  </a:moveTo>
                  <a:lnTo>
                    <a:pt x="0" y="351992"/>
                  </a:lnTo>
                  <a:lnTo>
                    <a:pt x="0" y="131403"/>
                  </a:lnTo>
                  <a:lnTo>
                    <a:pt x="7620" y="20320"/>
                  </a:lnTo>
                  <a:lnTo>
                    <a:pt x="938652" y="0"/>
                  </a:lnTo>
                  <a:lnTo>
                    <a:pt x="1863008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42" name="Freeform 142"/>
            <p:cNvSpPr/>
            <p:nvPr/>
          </p:nvSpPr>
          <p:spPr>
            <a:xfrm>
              <a:off x="-3810" y="0"/>
              <a:ext cx="1913808" cy="386282"/>
            </a:xfrm>
            <a:custGeom>
              <a:avLst/>
              <a:gdLst/>
              <a:ahLst/>
              <a:cxnLst/>
              <a:rect l="l" t="t" r="r" b="b"/>
              <a:pathLst>
                <a:path w="1913808" h="386282">
                  <a:moveTo>
                    <a:pt x="1879518" y="21590"/>
                  </a:moveTo>
                  <a:cubicBezTo>
                    <a:pt x="1880788" y="34290"/>
                    <a:pt x="1880788" y="44450"/>
                    <a:pt x="1882058" y="52410"/>
                  </a:cubicBezTo>
                  <a:cubicBezTo>
                    <a:pt x="1884598" y="58257"/>
                    <a:pt x="1885868" y="64321"/>
                    <a:pt x="1888408" y="70168"/>
                  </a:cubicBezTo>
                  <a:cubicBezTo>
                    <a:pt x="1888408" y="78614"/>
                    <a:pt x="1901108" y="245147"/>
                    <a:pt x="1907458" y="253593"/>
                  </a:cubicBezTo>
                  <a:cubicBezTo>
                    <a:pt x="1913808" y="266370"/>
                    <a:pt x="1909998" y="279364"/>
                    <a:pt x="1909998" y="292141"/>
                  </a:cubicBezTo>
                  <a:cubicBezTo>
                    <a:pt x="1909998" y="303402"/>
                    <a:pt x="1911268" y="313797"/>
                    <a:pt x="1912538" y="325322"/>
                  </a:cubicBezTo>
                  <a:lnTo>
                    <a:pt x="1912538" y="385012"/>
                  </a:lnTo>
                  <a:cubicBezTo>
                    <a:pt x="1889678" y="385012"/>
                    <a:pt x="1869358" y="386282"/>
                    <a:pt x="1849038" y="385012"/>
                  </a:cubicBezTo>
                  <a:cubicBezTo>
                    <a:pt x="1756556" y="379932"/>
                    <a:pt x="1662293" y="386282"/>
                    <a:pt x="1569458" y="381202"/>
                  </a:cubicBezTo>
                  <a:cubicBezTo>
                    <a:pt x="1513757" y="377392"/>
                    <a:pt x="1459485" y="379932"/>
                    <a:pt x="1403784" y="377392"/>
                  </a:cubicBezTo>
                  <a:lnTo>
                    <a:pt x="1326659" y="373582"/>
                  </a:lnTo>
                  <a:cubicBezTo>
                    <a:pt x="1310949" y="373582"/>
                    <a:pt x="1296667" y="374852"/>
                    <a:pt x="1280956" y="374852"/>
                  </a:cubicBezTo>
                  <a:cubicBezTo>
                    <a:pt x="1240966" y="373582"/>
                    <a:pt x="1130992" y="374852"/>
                    <a:pt x="1091002" y="373582"/>
                  </a:cubicBezTo>
                  <a:cubicBezTo>
                    <a:pt x="1062437" y="372312"/>
                    <a:pt x="491147" y="381202"/>
                    <a:pt x="462582" y="379932"/>
                  </a:cubicBezTo>
                  <a:cubicBezTo>
                    <a:pt x="455441" y="379932"/>
                    <a:pt x="446871" y="381202"/>
                    <a:pt x="439730" y="381202"/>
                  </a:cubicBezTo>
                  <a:cubicBezTo>
                    <a:pt x="422592" y="381202"/>
                    <a:pt x="406881" y="382472"/>
                    <a:pt x="389742" y="382472"/>
                  </a:cubicBezTo>
                  <a:cubicBezTo>
                    <a:pt x="346896" y="382472"/>
                    <a:pt x="305477" y="381202"/>
                    <a:pt x="262630" y="379932"/>
                  </a:cubicBezTo>
                  <a:cubicBezTo>
                    <a:pt x="236922" y="378662"/>
                    <a:pt x="211214" y="377392"/>
                    <a:pt x="186934" y="376122"/>
                  </a:cubicBezTo>
                  <a:cubicBezTo>
                    <a:pt x="141231" y="374852"/>
                    <a:pt x="95528" y="373582"/>
                    <a:pt x="48396" y="373582"/>
                  </a:cubicBezTo>
                  <a:cubicBezTo>
                    <a:pt x="38100" y="373582"/>
                    <a:pt x="29210" y="373582"/>
                    <a:pt x="19050" y="372312"/>
                  </a:cubicBezTo>
                  <a:cubicBezTo>
                    <a:pt x="10160" y="371042"/>
                    <a:pt x="5080" y="364692"/>
                    <a:pt x="7620" y="355802"/>
                  </a:cubicBezTo>
                  <a:cubicBezTo>
                    <a:pt x="16510" y="324625"/>
                    <a:pt x="12700" y="319211"/>
                    <a:pt x="11430" y="313580"/>
                  </a:cubicBezTo>
                  <a:cubicBezTo>
                    <a:pt x="10160" y="302102"/>
                    <a:pt x="6350" y="290841"/>
                    <a:pt x="7620" y="279364"/>
                  </a:cubicBezTo>
                  <a:cubicBezTo>
                    <a:pt x="5080" y="265071"/>
                    <a:pt x="0" y="88142"/>
                    <a:pt x="7620" y="73633"/>
                  </a:cubicBezTo>
                  <a:cubicBezTo>
                    <a:pt x="8890" y="70818"/>
                    <a:pt x="7620" y="67786"/>
                    <a:pt x="8890" y="64971"/>
                  </a:cubicBezTo>
                  <a:cubicBezTo>
                    <a:pt x="10160" y="60423"/>
                    <a:pt x="12700" y="55442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9822" y="30480"/>
                    <a:pt x="82674" y="29210"/>
                  </a:cubicBezTo>
                  <a:cubicBezTo>
                    <a:pt x="121236" y="25400"/>
                    <a:pt x="159798" y="22860"/>
                    <a:pt x="199788" y="20320"/>
                  </a:cubicBezTo>
                  <a:cubicBezTo>
                    <a:pt x="226925" y="17780"/>
                    <a:pt x="254061" y="16510"/>
                    <a:pt x="279769" y="13970"/>
                  </a:cubicBezTo>
                  <a:cubicBezTo>
                    <a:pt x="305477" y="11430"/>
                    <a:pt x="332613" y="8890"/>
                    <a:pt x="358321" y="8890"/>
                  </a:cubicBezTo>
                  <a:cubicBezTo>
                    <a:pt x="386886" y="7620"/>
                    <a:pt x="415451" y="10160"/>
                    <a:pt x="444015" y="8890"/>
                  </a:cubicBezTo>
                  <a:cubicBezTo>
                    <a:pt x="479721" y="8890"/>
                    <a:pt x="1126708" y="6350"/>
                    <a:pt x="1162413" y="5080"/>
                  </a:cubicBezTo>
                  <a:cubicBezTo>
                    <a:pt x="1196691" y="3810"/>
                    <a:pt x="1230968" y="2540"/>
                    <a:pt x="1266674" y="2540"/>
                  </a:cubicBezTo>
                  <a:cubicBezTo>
                    <a:pt x="1325231" y="1270"/>
                    <a:pt x="1382360" y="0"/>
                    <a:pt x="1440918" y="0"/>
                  </a:cubicBezTo>
                  <a:cubicBezTo>
                    <a:pt x="1465197" y="0"/>
                    <a:pt x="1490905" y="2540"/>
                    <a:pt x="1515185" y="2540"/>
                  </a:cubicBezTo>
                  <a:cubicBezTo>
                    <a:pt x="1582312" y="3810"/>
                    <a:pt x="1650867" y="5080"/>
                    <a:pt x="1717994" y="7620"/>
                  </a:cubicBezTo>
                  <a:cubicBezTo>
                    <a:pt x="1753699" y="8890"/>
                    <a:pt x="1789405" y="12700"/>
                    <a:pt x="1825111" y="16510"/>
                  </a:cubicBezTo>
                  <a:lnTo>
                    <a:pt x="1849038" y="16510"/>
                  </a:lnTo>
                  <a:cubicBezTo>
                    <a:pt x="1860468" y="17780"/>
                    <a:pt x="1869358" y="20320"/>
                    <a:pt x="1879518" y="21590"/>
                  </a:cubicBezTo>
                  <a:close/>
                  <a:moveTo>
                    <a:pt x="1889678" y="368502"/>
                  </a:moveTo>
                  <a:cubicBezTo>
                    <a:pt x="1890948" y="351992"/>
                    <a:pt x="1892218" y="339292"/>
                    <a:pt x="1892218" y="326592"/>
                  </a:cubicBezTo>
                  <a:cubicBezTo>
                    <a:pt x="1890948" y="312714"/>
                    <a:pt x="1889678" y="301236"/>
                    <a:pt x="1889678" y="288892"/>
                  </a:cubicBezTo>
                  <a:cubicBezTo>
                    <a:pt x="1889678" y="283262"/>
                    <a:pt x="1892218" y="277631"/>
                    <a:pt x="1890948" y="272001"/>
                  </a:cubicBezTo>
                  <a:cubicBezTo>
                    <a:pt x="1890948" y="266803"/>
                    <a:pt x="1889678" y="261389"/>
                    <a:pt x="1888408" y="256192"/>
                  </a:cubicBezTo>
                  <a:cubicBezTo>
                    <a:pt x="1883328" y="248179"/>
                    <a:pt x="1871898" y="82295"/>
                    <a:pt x="1871898" y="74283"/>
                  </a:cubicBezTo>
                  <a:cubicBezTo>
                    <a:pt x="1869358" y="67569"/>
                    <a:pt x="1866818" y="60639"/>
                    <a:pt x="1864278" y="53926"/>
                  </a:cubicBezTo>
                  <a:cubicBezTo>
                    <a:pt x="1863008" y="44450"/>
                    <a:pt x="1861738" y="43180"/>
                    <a:pt x="1845106" y="41910"/>
                  </a:cubicBezTo>
                  <a:cubicBezTo>
                    <a:pt x="1840821" y="41910"/>
                    <a:pt x="1837965" y="41910"/>
                    <a:pt x="1833680" y="40640"/>
                  </a:cubicBezTo>
                  <a:cubicBezTo>
                    <a:pt x="1797974" y="36830"/>
                    <a:pt x="1760840" y="31750"/>
                    <a:pt x="1725135" y="30480"/>
                  </a:cubicBezTo>
                  <a:cubicBezTo>
                    <a:pt x="1638013" y="26670"/>
                    <a:pt x="1549463" y="25400"/>
                    <a:pt x="1462341" y="22860"/>
                  </a:cubicBezTo>
                  <a:lnTo>
                    <a:pt x="1359509" y="22860"/>
                  </a:lnTo>
                  <a:cubicBezTo>
                    <a:pt x="1313805" y="22860"/>
                    <a:pt x="1268102" y="22860"/>
                    <a:pt x="1223827" y="24130"/>
                  </a:cubicBezTo>
                  <a:cubicBezTo>
                    <a:pt x="1185265" y="25400"/>
                    <a:pt x="535422" y="29210"/>
                    <a:pt x="496859" y="29210"/>
                  </a:cubicBezTo>
                  <a:cubicBezTo>
                    <a:pt x="434017" y="29210"/>
                    <a:pt x="371175" y="26670"/>
                    <a:pt x="308333" y="33020"/>
                  </a:cubicBezTo>
                  <a:cubicBezTo>
                    <a:pt x="275484" y="36830"/>
                    <a:pt x="244063" y="36830"/>
                    <a:pt x="212642" y="38100"/>
                  </a:cubicBezTo>
                  <a:cubicBezTo>
                    <a:pt x="158370" y="41910"/>
                    <a:pt x="104097" y="45720"/>
                    <a:pt x="49824" y="50800"/>
                  </a:cubicBezTo>
                  <a:cubicBezTo>
                    <a:pt x="36830" y="50800"/>
                    <a:pt x="34290" y="52194"/>
                    <a:pt x="33020" y="54792"/>
                  </a:cubicBezTo>
                  <a:cubicBezTo>
                    <a:pt x="31750" y="58690"/>
                    <a:pt x="31750" y="62588"/>
                    <a:pt x="30480" y="66487"/>
                  </a:cubicBezTo>
                  <a:cubicBezTo>
                    <a:pt x="29210" y="72983"/>
                    <a:pt x="26670" y="79264"/>
                    <a:pt x="25400" y="85760"/>
                  </a:cubicBezTo>
                  <a:cubicBezTo>
                    <a:pt x="20320" y="92690"/>
                    <a:pt x="26670" y="262039"/>
                    <a:pt x="29210" y="268969"/>
                  </a:cubicBezTo>
                  <a:cubicBezTo>
                    <a:pt x="29210" y="276332"/>
                    <a:pt x="29210" y="283911"/>
                    <a:pt x="30480" y="291274"/>
                  </a:cubicBezTo>
                  <a:cubicBezTo>
                    <a:pt x="30480" y="296688"/>
                    <a:pt x="33020" y="302102"/>
                    <a:pt x="33020" y="307516"/>
                  </a:cubicBezTo>
                  <a:cubicBezTo>
                    <a:pt x="33020" y="313363"/>
                    <a:pt x="33020" y="319211"/>
                    <a:pt x="31750" y="326592"/>
                  </a:cubicBezTo>
                  <a:lnTo>
                    <a:pt x="31750" y="336752"/>
                  </a:lnTo>
                  <a:cubicBezTo>
                    <a:pt x="31750" y="346912"/>
                    <a:pt x="35560" y="350722"/>
                    <a:pt x="44450" y="350722"/>
                  </a:cubicBezTo>
                  <a:cubicBezTo>
                    <a:pt x="62678" y="350722"/>
                    <a:pt x="82674" y="351992"/>
                    <a:pt x="101241" y="351992"/>
                  </a:cubicBezTo>
                  <a:cubicBezTo>
                    <a:pt x="128377" y="351992"/>
                    <a:pt x="156941" y="349452"/>
                    <a:pt x="184078" y="351992"/>
                  </a:cubicBezTo>
                  <a:cubicBezTo>
                    <a:pt x="228353" y="355802"/>
                    <a:pt x="272628" y="358342"/>
                    <a:pt x="316903" y="357072"/>
                  </a:cubicBezTo>
                  <a:cubicBezTo>
                    <a:pt x="345467" y="355802"/>
                    <a:pt x="372604" y="358342"/>
                    <a:pt x="401168" y="358342"/>
                  </a:cubicBezTo>
                  <a:cubicBezTo>
                    <a:pt x="442587" y="358342"/>
                    <a:pt x="484005" y="357072"/>
                    <a:pt x="525424" y="358342"/>
                  </a:cubicBezTo>
                  <a:cubicBezTo>
                    <a:pt x="586838" y="359612"/>
                    <a:pt x="1260961" y="349452"/>
                    <a:pt x="1323803" y="351992"/>
                  </a:cubicBezTo>
                  <a:cubicBezTo>
                    <a:pt x="1350939" y="353262"/>
                    <a:pt x="1378076" y="354532"/>
                    <a:pt x="1403784" y="354532"/>
                  </a:cubicBezTo>
                  <a:cubicBezTo>
                    <a:pt x="1450915" y="357072"/>
                    <a:pt x="1496618" y="353262"/>
                    <a:pt x="1543750" y="357072"/>
                  </a:cubicBezTo>
                  <a:cubicBezTo>
                    <a:pt x="1582312" y="359612"/>
                    <a:pt x="1620874" y="359612"/>
                    <a:pt x="1659436" y="362152"/>
                  </a:cubicBezTo>
                  <a:cubicBezTo>
                    <a:pt x="1716565" y="365962"/>
                    <a:pt x="1773695" y="368502"/>
                    <a:pt x="1830824" y="369772"/>
                  </a:cubicBezTo>
                  <a:cubicBezTo>
                    <a:pt x="1851578" y="369772"/>
                    <a:pt x="1869358" y="368502"/>
                    <a:pt x="1889678" y="368502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43" name="Group 143"/>
          <p:cNvGrpSpPr/>
          <p:nvPr/>
        </p:nvGrpSpPr>
        <p:grpSpPr>
          <a:xfrm>
            <a:off x="258767" y="2798116"/>
            <a:ext cx="2544162" cy="508233"/>
            <a:chOff x="0" y="0"/>
            <a:chExt cx="1802762" cy="360128"/>
          </a:xfrm>
        </p:grpSpPr>
        <p:sp>
          <p:nvSpPr>
            <p:cNvPr id="144" name="Freeform 144"/>
            <p:cNvSpPr/>
            <p:nvPr/>
          </p:nvSpPr>
          <p:spPr>
            <a:xfrm>
              <a:off x="38100" y="44450"/>
              <a:ext cx="1765932" cy="315678"/>
            </a:xfrm>
            <a:custGeom>
              <a:avLst/>
              <a:gdLst/>
              <a:ahLst/>
              <a:cxnLst/>
              <a:rect l="l" t="t" r="r" b="b"/>
              <a:pathLst>
                <a:path w="1765932" h="315678">
                  <a:moveTo>
                    <a:pt x="2540" y="285198"/>
                  </a:moveTo>
                  <a:cubicBezTo>
                    <a:pt x="0" y="294088"/>
                    <a:pt x="5080" y="300438"/>
                    <a:pt x="14278" y="301708"/>
                  </a:cubicBezTo>
                  <a:cubicBezTo>
                    <a:pt x="24797" y="302978"/>
                    <a:pt x="34001" y="302978"/>
                    <a:pt x="44520" y="302978"/>
                  </a:cubicBezTo>
                  <a:cubicBezTo>
                    <a:pt x="86595" y="304248"/>
                    <a:pt x="128671" y="304248"/>
                    <a:pt x="172061" y="305518"/>
                  </a:cubicBezTo>
                  <a:cubicBezTo>
                    <a:pt x="195729" y="306788"/>
                    <a:pt x="219396" y="308058"/>
                    <a:pt x="241749" y="309328"/>
                  </a:cubicBezTo>
                  <a:cubicBezTo>
                    <a:pt x="281195" y="310598"/>
                    <a:pt x="319326" y="310598"/>
                    <a:pt x="358772" y="311868"/>
                  </a:cubicBezTo>
                  <a:cubicBezTo>
                    <a:pt x="374550" y="311868"/>
                    <a:pt x="389014" y="311868"/>
                    <a:pt x="404792" y="310598"/>
                  </a:cubicBezTo>
                  <a:cubicBezTo>
                    <a:pt x="411367" y="310598"/>
                    <a:pt x="419256" y="309328"/>
                    <a:pt x="425830" y="309328"/>
                  </a:cubicBezTo>
                  <a:cubicBezTo>
                    <a:pt x="452127" y="310598"/>
                    <a:pt x="978073" y="301708"/>
                    <a:pt x="1004370" y="302978"/>
                  </a:cubicBezTo>
                  <a:cubicBezTo>
                    <a:pt x="1041186" y="304248"/>
                    <a:pt x="1142431" y="304248"/>
                    <a:pt x="1179247" y="304248"/>
                  </a:cubicBezTo>
                  <a:cubicBezTo>
                    <a:pt x="1193710" y="304248"/>
                    <a:pt x="1206859" y="302978"/>
                    <a:pt x="1221323" y="302978"/>
                  </a:cubicBezTo>
                  <a:lnTo>
                    <a:pt x="1292325" y="306788"/>
                  </a:lnTo>
                  <a:cubicBezTo>
                    <a:pt x="1343605" y="309328"/>
                    <a:pt x="1393570" y="306788"/>
                    <a:pt x="1444849" y="310598"/>
                  </a:cubicBezTo>
                  <a:cubicBezTo>
                    <a:pt x="1530316" y="315678"/>
                    <a:pt x="1617096" y="309328"/>
                    <a:pt x="1701162" y="314408"/>
                  </a:cubicBezTo>
                  <a:cubicBezTo>
                    <a:pt x="1721482" y="315678"/>
                    <a:pt x="1741802" y="314408"/>
                    <a:pt x="1764662" y="314408"/>
                  </a:cubicBezTo>
                  <a:lnTo>
                    <a:pt x="1764662" y="254718"/>
                  </a:lnTo>
                  <a:cubicBezTo>
                    <a:pt x="1763392" y="221243"/>
                    <a:pt x="1762122" y="212909"/>
                    <a:pt x="1762122" y="204055"/>
                  </a:cubicBezTo>
                  <a:cubicBezTo>
                    <a:pt x="1762122" y="193812"/>
                    <a:pt x="1765932" y="183395"/>
                    <a:pt x="1759582" y="173151"/>
                  </a:cubicBezTo>
                  <a:cubicBezTo>
                    <a:pt x="1751962" y="166380"/>
                    <a:pt x="1740532" y="32871"/>
                    <a:pt x="1740532" y="26100"/>
                  </a:cubicBezTo>
                  <a:cubicBezTo>
                    <a:pt x="1737992" y="21412"/>
                    <a:pt x="1736722" y="16551"/>
                    <a:pt x="1734182" y="11864"/>
                  </a:cubicBezTo>
                  <a:cubicBezTo>
                    <a:pt x="1734182" y="10475"/>
                    <a:pt x="1732912" y="9086"/>
                    <a:pt x="1731642" y="6350"/>
                  </a:cubicBezTo>
                  <a:cubicBezTo>
                    <a:pt x="1721482" y="3810"/>
                    <a:pt x="1712592" y="2540"/>
                    <a:pt x="1702432" y="1270"/>
                  </a:cubicBezTo>
                  <a:cubicBezTo>
                    <a:pt x="1694812" y="0"/>
                    <a:pt x="1687192" y="1270"/>
                    <a:pt x="1680842" y="1270"/>
                  </a:cubicBezTo>
                  <a:lnTo>
                    <a:pt x="7703" y="6350"/>
                  </a:lnTo>
                  <a:lnTo>
                    <a:pt x="2540" y="285198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45" name="Freeform 145"/>
            <p:cNvSpPr/>
            <p:nvPr/>
          </p:nvSpPr>
          <p:spPr>
            <a:xfrm>
              <a:off x="11430" y="16510"/>
              <a:ext cx="1741802" cy="305518"/>
            </a:xfrm>
            <a:custGeom>
              <a:avLst/>
              <a:gdLst/>
              <a:ahLst/>
              <a:cxnLst/>
              <a:rect l="l" t="t" r="r" b="b"/>
              <a:pathLst>
                <a:path w="1741802" h="305518">
                  <a:moveTo>
                    <a:pt x="1741802" y="305518"/>
                  </a:moveTo>
                  <a:lnTo>
                    <a:pt x="0" y="297898"/>
                  </a:lnTo>
                  <a:lnTo>
                    <a:pt x="0" y="112374"/>
                  </a:lnTo>
                  <a:lnTo>
                    <a:pt x="7620" y="20320"/>
                  </a:lnTo>
                  <a:lnTo>
                    <a:pt x="866682" y="0"/>
                  </a:lnTo>
                  <a:lnTo>
                    <a:pt x="1720212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46" name="Freeform 146"/>
            <p:cNvSpPr/>
            <p:nvPr/>
          </p:nvSpPr>
          <p:spPr>
            <a:xfrm>
              <a:off x="-3810" y="0"/>
              <a:ext cx="1771012" cy="332188"/>
            </a:xfrm>
            <a:custGeom>
              <a:avLst/>
              <a:gdLst/>
              <a:ahLst/>
              <a:cxnLst/>
              <a:rect l="l" t="t" r="r" b="b"/>
              <a:pathLst>
                <a:path w="1771012" h="332188">
                  <a:moveTo>
                    <a:pt x="1736722" y="21590"/>
                  </a:moveTo>
                  <a:cubicBezTo>
                    <a:pt x="1737992" y="34290"/>
                    <a:pt x="1737992" y="44450"/>
                    <a:pt x="1739262" y="52321"/>
                  </a:cubicBezTo>
                  <a:cubicBezTo>
                    <a:pt x="1741802" y="57008"/>
                    <a:pt x="1743072" y="61869"/>
                    <a:pt x="1745612" y="66557"/>
                  </a:cubicBezTo>
                  <a:cubicBezTo>
                    <a:pt x="1745612" y="73328"/>
                    <a:pt x="1758312" y="206837"/>
                    <a:pt x="1764662" y="213608"/>
                  </a:cubicBezTo>
                  <a:cubicBezTo>
                    <a:pt x="1771012" y="223852"/>
                    <a:pt x="1767202" y="234268"/>
                    <a:pt x="1767202" y="244512"/>
                  </a:cubicBezTo>
                  <a:cubicBezTo>
                    <a:pt x="1767202" y="253540"/>
                    <a:pt x="1768472" y="261873"/>
                    <a:pt x="1769742" y="271228"/>
                  </a:cubicBezTo>
                  <a:lnTo>
                    <a:pt x="1769742" y="330918"/>
                  </a:lnTo>
                  <a:cubicBezTo>
                    <a:pt x="1746882" y="330918"/>
                    <a:pt x="1726562" y="332188"/>
                    <a:pt x="1706242" y="330918"/>
                  </a:cubicBezTo>
                  <a:cubicBezTo>
                    <a:pt x="1620875" y="325838"/>
                    <a:pt x="1534094" y="332188"/>
                    <a:pt x="1448628" y="327108"/>
                  </a:cubicBezTo>
                  <a:cubicBezTo>
                    <a:pt x="1397349" y="323298"/>
                    <a:pt x="1347384" y="325838"/>
                    <a:pt x="1296104" y="323298"/>
                  </a:cubicBezTo>
                  <a:lnTo>
                    <a:pt x="1225102" y="319488"/>
                  </a:lnTo>
                  <a:cubicBezTo>
                    <a:pt x="1210638" y="319488"/>
                    <a:pt x="1197489" y="320758"/>
                    <a:pt x="1183026" y="320758"/>
                  </a:cubicBezTo>
                  <a:cubicBezTo>
                    <a:pt x="1146210" y="319488"/>
                    <a:pt x="1044965" y="320758"/>
                    <a:pt x="1008149" y="319488"/>
                  </a:cubicBezTo>
                  <a:cubicBezTo>
                    <a:pt x="981852" y="318218"/>
                    <a:pt x="455906" y="327108"/>
                    <a:pt x="429609" y="325838"/>
                  </a:cubicBezTo>
                  <a:cubicBezTo>
                    <a:pt x="423035" y="325838"/>
                    <a:pt x="415146" y="327108"/>
                    <a:pt x="408571" y="327108"/>
                  </a:cubicBezTo>
                  <a:cubicBezTo>
                    <a:pt x="392793" y="327108"/>
                    <a:pt x="378329" y="328378"/>
                    <a:pt x="362551" y="328378"/>
                  </a:cubicBezTo>
                  <a:cubicBezTo>
                    <a:pt x="323105" y="328378"/>
                    <a:pt x="284974" y="327108"/>
                    <a:pt x="245528" y="325838"/>
                  </a:cubicBezTo>
                  <a:cubicBezTo>
                    <a:pt x="221861" y="324568"/>
                    <a:pt x="198193" y="323298"/>
                    <a:pt x="175840" y="322028"/>
                  </a:cubicBezTo>
                  <a:cubicBezTo>
                    <a:pt x="133765" y="320758"/>
                    <a:pt x="91689" y="319488"/>
                    <a:pt x="48299" y="319488"/>
                  </a:cubicBezTo>
                  <a:cubicBezTo>
                    <a:pt x="38100" y="319488"/>
                    <a:pt x="29210" y="319488"/>
                    <a:pt x="19050" y="318218"/>
                  </a:cubicBezTo>
                  <a:cubicBezTo>
                    <a:pt x="10160" y="316948"/>
                    <a:pt x="5080" y="310598"/>
                    <a:pt x="7620" y="301708"/>
                  </a:cubicBezTo>
                  <a:cubicBezTo>
                    <a:pt x="16510" y="270554"/>
                    <a:pt x="12700" y="266213"/>
                    <a:pt x="11430" y="261699"/>
                  </a:cubicBezTo>
                  <a:cubicBezTo>
                    <a:pt x="10160" y="252498"/>
                    <a:pt x="6350" y="243470"/>
                    <a:pt x="7620" y="234268"/>
                  </a:cubicBezTo>
                  <a:cubicBezTo>
                    <a:pt x="5080" y="222810"/>
                    <a:pt x="0" y="80967"/>
                    <a:pt x="7620" y="69335"/>
                  </a:cubicBezTo>
                  <a:cubicBezTo>
                    <a:pt x="8890" y="67078"/>
                    <a:pt x="7620" y="64647"/>
                    <a:pt x="8890" y="62390"/>
                  </a:cubicBezTo>
                  <a:cubicBezTo>
                    <a:pt x="10160" y="58744"/>
                    <a:pt x="12700" y="54751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8818" y="30480"/>
                    <a:pt x="79855" y="29210"/>
                  </a:cubicBezTo>
                  <a:cubicBezTo>
                    <a:pt x="115357" y="25400"/>
                    <a:pt x="150858" y="22860"/>
                    <a:pt x="187674" y="20320"/>
                  </a:cubicBezTo>
                  <a:cubicBezTo>
                    <a:pt x="212657" y="17780"/>
                    <a:pt x="237639" y="16510"/>
                    <a:pt x="261307" y="13970"/>
                  </a:cubicBezTo>
                  <a:cubicBezTo>
                    <a:pt x="284974" y="11430"/>
                    <a:pt x="309956" y="8890"/>
                    <a:pt x="333624" y="8890"/>
                  </a:cubicBezTo>
                  <a:cubicBezTo>
                    <a:pt x="359921" y="7620"/>
                    <a:pt x="386219" y="10160"/>
                    <a:pt x="412516" y="8890"/>
                  </a:cubicBezTo>
                  <a:cubicBezTo>
                    <a:pt x="445387" y="8890"/>
                    <a:pt x="1041021" y="6350"/>
                    <a:pt x="1073892" y="5080"/>
                  </a:cubicBezTo>
                  <a:cubicBezTo>
                    <a:pt x="1105449" y="3810"/>
                    <a:pt x="1137006" y="2540"/>
                    <a:pt x="1169877" y="2540"/>
                  </a:cubicBezTo>
                  <a:cubicBezTo>
                    <a:pt x="1223787" y="1270"/>
                    <a:pt x="1276381" y="0"/>
                    <a:pt x="1330291" y="0"/>
                  </a:cubicBezTo>
                  <a:cubicBezTo>
                    <a:pt x="1352643" y="0"/>
                    <a:pt x="1376311" y="2540"/>
                    <a:pt x="1398663" y="2540"/>
                  </a:cubicBezTo>
                  <a:cubicBezTo>
                    <a:pt x="1460462" y="3810"/>
                    <a:pt x="1523575" y="5080"/>
                    <a:pt x="1585374" y="7620"/>
                  </a:cubicBezTo>
                  <a:cubicBezTo>
                    <a:pt x="1618246" y="8890"/>
                    <a:pt x="1651117" y="12700"/>
                    <a:pt x="1683989" y="16510"/>
                  </a:cubicBezTo>
                  <a:lnTo>
                    <a:pt x="1706242" y="16510"/>
                  </a:lnTo>
                  <a:cubicBezTo>
                    <a:pt x="1717672" y="17780"/>
                    <a:pt x="1726562" y="20320"/>
                    <a:pt x="1736722" y="21590"/>
                  </a:cubicBezTo>
                  <a:close/>
                  <a:moveTo>
                    <a:pt x="1746882" y="314408"/>
                  </a:moveTo>
                  <a:cubicBezTo>
                    <a:pt x="1748152" y="297898"/>
                    <a:pt x="1749422" y="285198"/>
                    <a:pt x="1749422" y="272498"/>
                  </a:cubicBezTo>
                  <a:cubicBezTo>
                    <a:pt x="1748152" y="261005"/>
                    <a:pt x="1746882" y="251803"/>
                    <a:pt x="1746882" y="241907"/>
                  </a:cubicBezTo>
                  <a:cubicBezTo>
                    <a:pt x="1746882" y="237393"/>
                    <a:pt x="1749422" y="232879"/>
                    <a:pt x="1748152" y="228365"/>
                  </a:cubicBezTo>
                  <a:cubicBezTo>
                    <a:pt x="1748152" y="224199"/>
                    <a:pt x="1746882" y="219858"/>
                    <a:pt x="1745612" y="215692"/>
                  </a:cubicBezTo>
                  <a:cubicBezTo>
                    <a:pt x="1740532" y="209268"/>
                    <a:pt x="1729102" y="76279"/>
                    <a:pt x="1729102" y="69856"/>
                  </a:cubicBezTo>
                  <a:cubicBezTo>
                    <a:pt x="1726562" y="64474"/>
                    <a:pt x="1724022" y="58918"/>
                    <a:pt x="1721482" y="53536"/>
                  </a:cubicBezTo>
                  <a:cubicBezTo>
                    <a:pt x="1720212" y="44450"/>
                    <a:pt x="1718942" y="43180"/>
                    <a:pt x="1702397" y="41910"/>
                  </a:cubicBezTo>
                  <a:cubicBezTo>
                    <a:pt x="1698452" y="41910"/>
                    <a:pt x="1695823" y="41910"/>
                    <a:pt x="1691878" y="40640"/>
                  </a:cubicBezTo>
                  <a:cubicBezTo>
                    <a:pt x="1659006" y="36830"/>
                    <a:pt x="1624820" y="31750"/>
                    <a:pt x="1591948" y="30480"/>
                  </a:cubicBezTo>
                  <a:cubicBezTo>
                    <a:pt x="1511742" y="26670"/>
                    <a:pt x="1430220" y="25400"/>
                    <a:pt x="1350013" y="22860"/>
                  </a:cubicBezTo>
                  <a:lnTo>
                    <a:pt x="1255343" y="22860"/>
                  </a:lnTo>
                  <a:cubicBezTo>
                    <a:pt x="1213268" y="22860"/>
                    <a:pt x="1171192" y="22860"/>
                    <a:pt x="1130431" y="24130"/>
                  </a:cubicBezTo>
                  <a:cubicBezTo>
                    <a:pt x="1094930" y="25400"/>
                    <a:pt x="496667" y="29210"/>
                    <a:pt x="461166" y="29210"/>
                  </a:cubicBezTo>
                  <a:cubicBezTo>
                    <a:pt x="403312" y="29210"/>
                    <a:pt x="345458" y="26670"/>
                    <a:pt x="287604" y="33020"/>
                  </a:cubicBezTo>
                  <a:cubicBezTo>
                    <a:pt x="257362" y="36830"/>
                    <a:pt x="228435" y="36830"/>
                    <a:pt x="199508" y="38100"/>
                  </a:cubicBezTo>
                  <a:cubicBezTo>
                    <a:pt x="149543" y="41910"/>
                    <a:pt x="99578" y="45720"/>
                    <a:pt x="49613" y="50800"/>
                  </a:cubicBezTo>
                  <a:cubicBezTo>
                    <a:pt x="36830" y="50800"/>
                    <a:pt x="34290" y="52147"/>
                    <a:pt x="33020" y="54230"/>
                  </a:cubicBezTo>
                  <a:cubicBezTo>
                    <a:pt x="31750" y="57355"/>
                    <a:pt x="31750" y="60480"/>
                    <a:pt x="30480" y="63605"/>
                  </a:cubicBezTo>
                  <a:cubicBezTo>
                    <a:pt x="29210" y="68814"/>
                    <a:pt x="26670" y="73849"/>
                    <a:pt x="25400" y="79057"/>
                  </a:cubicBezTo>
                  <a:cubicBezTo>
                    <a:pt x="20320" y="84613"/>
                    <a:pt x="26670" y="220379"/>
                    <a:pt x="29210" y="225935"/>
                  </a:cubicBezTo>
                  <a:cubicBezTo>
                    <a:pt x="29210" y="231838"/>
                    <a:pt x="29210" y="237914"/>
                    <a:pt x="30480" y="243817"/>
                  </a:cubicBezTo>
                  <a:cubicBezTo>
                    <a:pt x="30480" y="248158"/>
                    <a:pt x="33020" y="252498"/>
                    <a:pt x="33020" y="256838"/>
                  </a:cubicBezTo>
                  <a:cubicBezTo>
                    <a:pt x="33020" y="261526"/>
                    <a:pt x="33020" y="266213"/>
                    <a:pt x="31750" y="272498"/>
                  </a:cubicBezTo>
                  <a:lnTo>
                    <a:pt x="31750" y="282658"/>
                  </a:lnTo>
                  <a:cubicBezTo>
                    <a:pt x="31750" y="292818"/>
                    <a:pt x="35560" y="296628"/>
                    <a:pt x="44450" y="296628"/>
                  </a:cubicBezTo>
                  <a:cubicBezTo>
                    <a:pt x="61447" y="296628"/>
                    <a:pt x="79855" y="297898"/>
                    <a:pt x="96949" y="297898"/>
                  </a:cubicBezTo>
                  <a:cubicBezTo>
                    <a:pt x="121931" y="297898"/>
                    <a:pt x="148228" y="295358"/>
                    <a:pt x="173211" y="297898"/>
                  </a:cubicBezTo>
                  <a:cubicBezTo>
                    <a:pt x="213971" y="301708"/>
                    <a:pt x="254732" y="304248"/>
                    <a:pt x="295493" y="302978"/>
                  </a:cubicBezTo>
                  <a:cubicBezTo>
                    <a:pt x="321790" y="301708"/>
                    <a:pt x="346773" y="304248"/>
                    <a:pt x="373070" y="304248"/>
                  </a:cubicBezTo>
                  <a:cubicBezTo>
                    <a:pt x="411201" y="304248"/>
                    <a:pt x="449332" y="302978"/>
                    <a:pt x="487463" y="304248"/>
                  </a:cubicBezTo>
                  <a:cubicBezTo>
                    <a:pt x="544002" y="305518"/>
                    <a:pt x="1164618" y="295358"/>
                    <a:pt x="1222472" y="297898"/>
                  </a:cubicBezTo>
                  <a:cubicBezTo>
                    <a:pt x="1247454" y="299168"/>
                    <a:pt x="1272437" y="300438"/>
                    <a:pt x="1296104" y="300438"/>
                  </a:cubicBezTo>
                  <a:cubicBezTo>
                    <a:pt x="1339495" y="302978"/>
                    <a:pt x="1381570" y="299168"/>
                    <a:pt x="1424961" y="302978"/>
                  </a:cubicBezTo>
                  <a:cubicBezTo>
                    <a:pt x="1460462" y="305518"/>
                    <a:pt x="1495963" y="305518"/>
                    <a:pt x="1531465" y="308058"/>
                  </a:cubicBezTo>
                  <a:cubicBezTo>
                    <a:pt x="1584059" y="311868"/>
                    <a:pt x="1636654" y="314408"/>
                    <a:pt x="1689248" y="315678"/>
                  </a:cubicBezTo>
                  <a:cubicBezTo>
                    <a:pt x="1708782" y="315678"/>
                    <a:pt x="1726562" y="314408"/>
                    <a:pt x="1746882" y="314408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47" name="Group 147"/>
          <p:cNvGrpSpPr/>
          <p:nvPr/>
        </p:nvGrpSpPr>
        <p:grpSpPr>
          <a:xfrm>
            <a:off x="258767" y="2377454"/>
            <a:ext cx="2555376" cy="485659"/>
            <a:chOff x="0" y="0"/>
            <a:chExt cx="1945558" cy="369761"/>
          </a:xfrm>
        </p:grpSpPr>
        <p:sp>
          <p:nvSpPr>
            <p:cNvPr id="148" name="Freeform 148"/>
            <p:cNvSpPr/>
            <p:nvPr/>
          </p:nvSpPr>
          <p:spPr>
            <a:xfrm>
              <a:off x="38100" y="44450"/>
              <a:ext cx="1908728" cy="325310"/>
            </a:xfrm>
            <a:custGeom>
              <a:avLst/>
              <a:gdLst/>
              <a:ahLst/>
              <a:cxnLst/>
              <a:rect l="l" t="t" r="r" b="b"/>
              <a:pathLst>
                <a:path w="1908728" h="325310">
                  <a:moveTo>
                    <a:pt x="2540" y="294830"/>
                  </a:moveTo>
                  <a:cubicBezTo>
                    <a:pt x="0" y="303720"/>
                    <a:pt x="5080" y="310070"/>
                    <a:pt x="15056" y="311341"/>
                  </a:cubicBezTo>
                  <a:cubicBezTo>
                    <a:pt x="26481" y="312610"/>
                    <a:pt x="36479" y="312610"/>
                    <a:pt x="47905" y="312610"/>
                  </a:cubicBezTo>
                  <a:cubicBezTo>
                    <a:pt x="93608" y="313880"/>
                    <a:pt x="139311" y="313880"/>
                    <a:pt x="186443" y="315151"/>
                  </a:cubicBezTo>
                  <a:cubicBezTo>
                    <a:pt x="212151" y="316420"/>
                    <a:pt x="237859" y="317691"/>
                    <a:pt x="262139" y="318960"/>
                  </a:cubicBezTo>
                  <a:cubicBezTo>
                    <a:pt x="304986" y="320230"/>
                    <a:pt x="346404" y="320230"/>
                    <a:pt x="389251" y="321501"/>
                  </a:cubicBezTo>
                  <a:cubicBezTo>
                    <a:pt x="406390" y="321501"/>
                    <a:pt x="422100" y="321501"/>
                    <a:pt x="439239" y="320230"/>
                  </a:cubicBezTo>
                  <a:cubicBezTo>
                    <a:pt x="446380" y="320230"/>
                    <a:pt x="454949" y="318960"/>
                    <a:pt x="462091" y="318960"/>
                  </a:cubicBezTo>
                  <a:cubicBezTo>
                    <a:pt x="490655" y="320230"/>
                    <a:pt x="1061946" y="311341"/>
                    <a:pt x="1090510" y="312610"/>
                  </a:cubicBezTo>
                  <a:cubicBezTo>
                    <a:pt x="1130501" y="313880"/>
                    <a:pt x="1240474" y="313880"/>
                    <a:pt x="1280465" y="313880"/>
                  </a:cubicBezTo>
                  <a:cubicBezTo>
                    <a:pt x="1296175" y="313880"/>
                    <a:pt x="1310458" y="312610"/>
                    <a:pt x="1326168" y="312610"/>
                  </a:cubicBezTo>
                  <a:lnTo>
                    <a:pt x="1403292" y="316420"/>
                  </a:lnTo>
                  <a:cubicBezTo>
                    <a:pt x="1458993" y="318960"/>
                    <a:pt x="1513266" y="316420"/>
                    <a:pt x="1568967" y="320230"/>
                  </a:cubicBezTo>
                  <a:cubicBezTo>
                    <a:pt x="1661801" y="325310"/>
                    <a:pt x="1756064" y="318960"/>
                    <a:pt x="1843958" y="324041"/>
                  </a:cubicBezTo>
                  <a:cubicBezTo>
                    <a:pt x="1864278" y="325310"/>
                    <a:pt x="1884598" y="324041"/>
                    <a:pt x="1907458" y="324041"/>
                  </a:cubicBezTo>
                  <a:lnTo>
                    <a:pt x="1907458" y="264351"/>
                  </a:lnTo>
                  <a:cubicBezTo>
                    <a:pt x="1906188" y="230657"/>
                    <a:pt x="1904918" y="221957"/>
                    <a:pt x="1904918" y="212712"/>
                  </a:cubicBezTo>
                  <a:cubicBezTo>
                    <a:pt x="1904918" y="202018"/>
                    <a:pt x="1908728" y="191142"/>
                    <a:pt x="1902378" y="180448"/>
                  </a:cubicBezTo>
                  <a:cubicBezTo>
                    <a:pt x="1894758" y="173378"/>
                    <a:pt x="1883328" y="33988"/>
                    <a:pt x="1883328" y="26919"/>
                  </a:cubicBezTo>
                  <a:cubicBezTo>
                    <a:pt x="1880788" y="22025"/>
                    <a:pt x="1879518" y="16950"/>
                    <a:pt x="1876978" y="12056"/>
                  </a:cubicBezTo>
                  <a:cubicBezTo>
                    <a:pt x="1876978" y="10605"/>
                    <a:pt x="1875708" y="9155"/>
                    <a:pt x="1874438" y="6350"/>
                  </a:cubicBezTo>
                  <a:cubicBezTo>
                    <a:pt x="1864278" y="3810"/>
                    <a:pt x="1855388" y="2540"/>
                    <a:pt x="1845228" y="1270"/>
                  </a:cubicBezTo>
                  <a:cubicBezTo>
                    <a:pt x="1837608" y="0"/>
                    <a:pt x="1829988" y="1270"/>
                    <a:pt x="1823638" y="1270"/>
                  </a:cubicBezTo>
                  <a:lnTo>
                    <a:pt x="7914" y="6350"/>
                  </a:lnTo>
                  <a:lnTo>
                    <a:pt x="2540" y="294830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49" name="Freeform 149"/>
            <p:cNvSpPr/>
            <p:nvPr/>
          </p:nvSpPr>
          <p:spPr>
            <a:xfrm>
              <a:off x="11430" y="16510"/>
              <a:ext cx="1884598" cy="315151"/>
            </a:xfrm>
            <a:custGeom>
              <a:avLst/>
              <a:gdLst/>
              <a:ahLst/>
              <a:cxnLst/>
              <a:rect l="l" t="t" r="r" b="b"/>
              <a:pathLst>
                <a:path w="1884598" h="315151">
                  <a:moveTo>
                    <a:pt x="1884598" y="315151"/>
                  </a:moveTo>
                  <a:lnTo>
                    <a:pt x="0" y="307531"/>
                  </a:lnTo>
                  <a:lnTo>
                    <a:pt x="0" y="115763"/>
                  </a:lnTo>
                  <a:lnTo>
                    <a:pt x="7620" y="20320"/>
                  </a:lnTo>
                  <a:lnTo>
                    <a:pt x="938652" y="0"/>
                  </a:lnTo>
                  <a:lnTo>
                    <a:pt x="1863008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50" name="Freeform 150"/>
            <p:cNvSpPr/>
            <p:nvPr/>
          </p:nvSpPr>
          <p:spPr>
            <a:xfrm>
              <a:off x="-3810" y="0"/>
              <a:ext cx="1913808" cy="341820"/>
            </a:xfrm>
            <a:custGeom>
              <a:avLst/>
              <a:gdLst/>
              <a:ahLst/>
              <a:cxnLst/>
              <a:rect l="l" t="t" r="r" b="b"/>
              <a:pathLst>
                <a:path w="1913808" h="341820">
                  <a:moveTo>
                    <a:pt x="1879518" y="21590"/>
                  </a:moveTo>
                  <a:cubicBezTo>
                    <a:pt x="1880788" y="34290"/>
                    <a:pt x="1880788" y="44450"/>
                    <a:pt x="1882058" y="52337"/>
                  </a:cubicBezTo>
                  <a:cubicBezTo>
                    <a:pt x="1884598" y="57231"/>
                    <a:pt x="1885868" y="62306"/>
                    <a:pt x="1888408" y="67200"/>
                  </a:cubicBezTo>
                  <a:cubicBezTo>
                    <a:pt x="1888408" y="74269"/>
                    <a:pt x="1901108" y="213659"/>
                    <a:pt x="1907458" y="220729"/>
                  </a:cubicBezTo>
                  <a:cubicBezTo>
                    <a:pt x="1913808" y="231423"/>
                    <a:pt x="1909998" y="242299"/>
                    <a:pt x="1909998" y="252993"/>
                  </a:cubicBezTo>
                  <a:cubicBezTo>
                    <a:pt x="1909998" y="262419"/>
                    <a:pt x="1911268" y="271119"/>
                    <a:pt x="1912538" y="280860"/>
                  </a:cubicBezTo>
                  <a:lnTo>
                    <a:pt x="1912538" y="340551"/>
                  </a:lnTo>
                  <a:cubicBezTo>
                    <a:pt x="1889678" y="340551"/>
                    <a:pt x="1869358" y="341820"/>
                    <a:pt x="1849038" y="340551"/>
                  </a:cubicBezTo>
                  <a:cubicBezTo>
                    <a:pt x="1756556" y="335470"/>
                    <a:pt x="1662293" y="341820"/>
                    <a:pt x="1569458" y="336741"/>
                  </a:cubicBezTo>
                  <a:cubicBezTo>
                    <a:pt x="1513757" y="332930"/>
                    <a:pt x="1459485" y="335470"/>
                    <a:pt x="1403784" y="332930"/>
                  </a:cubicBezTo>
                  <a:lnTo>
                    <a:pt x="1326659" y="329120"/>
                  </a:lnTo>
                  <a:cubicBezTo>
                    <a:pt x="1310949" y="329120"/>
                    <a:pt x="1296667" y="330391"/>
                    <a:pt x="1280956" y="330391"/>
                  </a:cubicBezTo>
                  <a:cubicBezTo>
                    <a:pt x="1240966" y="329120"/>
                    <a:pt x="1130992" y="330391"/>
                    <a:pt x="1091002" y="329120"/>
                  </a:cubicBezTo>
                  <a:cubicBezTo>
                    <a:pt x="1062437" y="327851"/>
                    <a:pt x="491147" y="336741"/>
                    <a:pt x="462582" y="335470"/>
                  </a:cubicBezTo>
                  <a:cubicBezTo>
                    <a:pt x="455441" y="335470"/>
                    <a:pt x="446871" y="336741"/>
                    <a:pt x="439730" y="336741"/>
                  </a:cubicBezTo>
                  <a:cubicBezTo>
                    <a:pt x="422592" y="336741"/>
                    <a:pt x="406881" y="338010"/>
                    <a:pt x="389742" y="338010"/>
                  </a:cubicBezTo>
                  <a:cubicBezTo>
                    <a:pt x="346896" y="338010"/>
                    <a:pt x="305477" y="336741"/>
                    <a:pt x="262630" y="335470"/>
                  </a:cubicBezTo>
                  <a:cubicBezTo>
                    <a:pt x="236922" y="334201"/>
                    <a:pt x="211214" y="332930"/>
                    <a:pt x="186934" y="331660"/>
                  </a:cubicBezTo>
                  <a:cubicBezTo>
                    <a:pt x="141231" y="330391"/>
                    <a:pt x="95528" y="329120"/>
                    <a:pt x="48396" y="329120"/>
                  </a:cubicBezTo>
                  <a:cubicBezTo>
                    <a:pt x="38100" y="329120"/>
                    <a:pt x="29210" y="329120"/>
                    <a:pt x="19050" y="327851"/>
                  </a:cubicBezTo>
                  <a:cubicBezTo>
                    <a:pt x="10160" y="326580"/>
                    <a:pt x="5080" y="320230"/>
                    <a:pt x="7620" y="311341"/>
                  </a:cubicBezTo>
                  <a:cubicBezTo>
                    <a:pt x="16510" y="280182"/>
                    <a:pt x="12700" y="275651"/>
                    <a:pt x="11430" y="270938"/>
                  </a:cubicBezTo>
                  <a:cubicBezTo>
                    <a:pt x="10160" y="261331"/>
                    <a:pt x="6350" y="251906"/>
                    <a:pt x="7620" y="242299"/>
                  </a:cubicBezTo>
                  <a:cubicBezTo>
                    <a:pt x="5080" y="230335"/>
                    <a:pt x="0" y="82245"/>
                    <a:pt x="7620" y="70100"/>
                  </a:cubicBezTo>
                  <a:cubicBezTo>
                    <a:pt x="8890" y="67744"/>
                    <a:pt x="7620" y="65206"/>
                    <a:pt x="8890" y="62850"/>
                  </a:cubicBezTo>
                  <a:cubicBezTo>
                    <a:pt x="10160" y="59043"/>
                    <a:pt x="12700" y="54874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9822" y="30480"/>
                    <a:pt x="82674" y="29210"/>
                  </a:cubicBezTo>
                  <a:cubicBezTo>
                    <a:pt x="121236" y="25400"/>
                    <a:pt x="159798" y="22860"/>
                    <a:pt x="199788" y="20320"/>
                  </a:cubicBezTo>
                  <a:cubicBezTo>
                    <a:pt x="226925" y="17780"/>
                    <a:pt x="254061" y="16510"/>
                    <a:pt x="279769" y="13970"/>
                  </a:cubicBezTo>
                  <a:cubicBezTo>
                    <a:pt x="305477" y="11430"/>
                    <a:pt x="332613" y="8890"/>
                    <a:pt x="358321" y="8890"/>
                  </a:cubicBezTo>
                  <a:cubicBezTo>
                    <a:pt x="386886" y="7620"/>
                    <a:pt x="415451" y="10160"/>
                    <a:pt x="444015" y="8890"/>
                  </a:cubicBezTo>
                  <a:cubicBezTo>
                    <a:pt x="479721" y="8890"/>
                    <a:pt x="1126708" y="6350"/>
                    <a:pt x="1162413" y="5080"/>
                  </a:cubicBezTo>
                  <a:cubicBezTo>
                    <a:pt x="1196691" y="3810"/>
                    <a:pt x="1230968" y="2540"/>
                    <a:pt x="1266674" y="2540"/>
                  </a:cubicBezTo>
                  <a:cubicBezTo>
                    <a:pt x="1325231" y="1270"/>
                    <a:pt x="1382360" y="0"/>
                    <a:pt x="1440918" y="0"/>
                  </a:cubicBezTo>
                  <a:cubicBezTo>
                    <a:pt x="1465197" y="0"/>
                    <a:pt x="1490905" y="2540"/>
                    <a:pt x="1515185" y="2540"/>
                  </a:cubicBezTo>
                  <a:cubicBezTo>
                    <a:pt x="1582312" y="3810"/>
                    <a:pt x="1650867" y="5080"/>
                    <a:pt x="1717994" y="7620"/>
                  </a:cubicBezTo>
                  <a:cubicBezTo>
                    <a:pt x="1753699" y="8890"/>
                    <a:pt x="1789405" y="12700"/>
                    <a:pt x="1825111" y="16510"/>
                  </a:cubicBezTo>
                  <a:lnTo>
                    <a:pt x="1849038" y="16510"/>
                  </a:lnTo>
                  <a:cubicBezTo>
                    <a:pt x="1860468" y="17780"/>
                    <a:pt x="1869358" y="20320"/>
                    <a:pt x="1879518" y="21590"/>
                  </a:cubicBezTo>
                  <a:close/>
                  <a:moveTo>
                    <a:pt x="1889678" y="324041"/>
                  </a:moveTo>
                  <a:cubicBezTo>
                    <a:pt x="1890948" y="307530"/>
                    <a:pt x="1892218" y="294830"/>
                    <a:pt x="1892218" y="282130"/>
                  </a:cubicBezTo>
                  <a:cubicBezTo>
                    <a:pt x="1890948" y="270213"/>
                    <a:pt x="1889678" y="260606"/>
                    <a:pt x="1889678" y="250274"/>
                  </a:cubicBezTo>
                  <a:cubicBezTo>
                    <a:pt x="1889678" y="245561"/>
                    <a:pt x="1892218" y="240849"/>
                    <a:pt x="1890948" y="236136"/>
                  </a:cubicBezTo>
                  <a:cubicBezTo>
                    <a:pt x="1890948" y="231786"/>
                    <a:pt x="1889678" y="227254"/>
                    <a:pt x="1888408" y="222904"/>
                  </a:cubicBezTo>
                  <a:cubicBezTo>
                    <a:pt x="1883328" y="216197"/>
                    <a:pt x="1871898" y="77351"/>
                    <a:pt x="1871898" y="70644"/>
                  </a:cubicBezTo>
                  <a:cubicBezTo>
                    <a:pt x="1869358" y="65025"/>
                    <a:pt x="1866818" y="59224"/>
                    <a:pt x="1864278" y="53605"/>
                  </a:cubicBezTo>
                  <a:cubicBezTo>
                    <a:pt x="1863008" y="44450"/>
                    <a:pt x="1861738" y="43180"/>
                    <a:pt x="1845106" y="41910"/>
                  </a:cubicBezTo>
                  <a:cubicBezTo>
                    <a:pt x="1840821" y="41910"/>
                    <a:pt x="1837965" y="41910"/>
                    <a:pt x="1833680" y="40640"/>
                  </a:cubicBezTo>
                  <a:cubicBezTo>
                    <a:pt x="1797974" y="36830"/>
                    <a:pt x="1760840" y="31750"/>
                    <a:pt x="1725135" y="30480"/>
                  </a:cubicBezTo>
                  <a:cubicBezTo>
                    <a:pt x="1638013" y="26670"/>
                    <a:pt x="1549463" y="25400"/>
                    <a:pt x="1462341" y="22860"/>
                  </a:cubicBezTo>
                  <a:lnTo>
                    <a:pt x="1359509" y="22860"/>
                  </a:lnTo>
                  <a:cubicBezTo>
                    <a:pt x="1313805" y="22860"/>
                    <a:pt x="1268102" y="22860"/>
                    <a:pt x="1223827" y="24130"/>
                  </a:cubicBezTo>
                  <a:cubicBezTo>
                    <a:pt x="1185265" y="25400"/>
                    <a:pt x="535422" y="29210"/>
                    <a:pt x="496859" y="29210"/>
                  </a:cubicBezTo>
                  <a:cubicBezTo>
                    <a:pt x="434017" y="29210"/>
                    <a:pt x="371175" y="26670"/>
                    <a:pt x="308333" y="33020"/>
                  </a:cubicBezTo>
                  <a:cubicBezTo>
                    <a:pt x="275484" y="36830"/>
                    <a:pt x="244063" y="36830"/>
                    <a:pt x="212642" y="38100"/>
                  </a:cubicBezTo>
                  <a:cubicBezTo>
                    <a:pt x="158370" y="41910"/>
                    <a:pt x="104097" y="45720"/>
                    <a:pt x="49824" y="50800"/>
                  </a:cubicBezTo>
                  <a:cubicBezTo>
                    <a:pt x="36830" y="50800"/>
                    <a:pt x="34290" y="52155"/>
                    <a:pt x="33020" y="54330"/>
                  </a:cubicBezTo>
                  <a:cubicBezTo>
                    <a:pt x="31750" y="57593"/>
                    <a:pt x="31750" y="60856"/>
                    <a:pt x="30480" y="64119"/>
                  </a:cubicBezTo>
                  <a:cubicBezTo>
                    <a:pt x="29210" y="69556"/>
                    <a:pt x="26670" y="74813"/>
                    <a:pt x="25400" y="80251"/>
                  </a:cubicBezTo>
                  <a:cubicBezTo>
                    <a:pt x="20320" y="86051"/>
                    <a:pt x="26670" y="227798"/>
                    <a:pt x="29210" y="233598"/>
                  </a:cubicBezTo>
                  <a:cubicBezTo>
                    <a:pt x="29210" y="239761"/>
                    <a:pt x="29210" y="246105"/>
                    <a:pt x="30480" y="252268"/>
                  </a:cubicBezTo>
                  <a:cubicBezTo>
                    <a:pt x="30480" y="256800"/>
                    <a:pt x="33020" y="261331"/>
                    <a:pt x="33020" y="265863"/>
                  </a:cubicBezTo>
                  <a:cubicBezTo>
                    <a:pt x="33020" y="270757"/>
                    <a:pt x="33020" y="275651"/>
                    <a:pt x="31750" y="282130"/>
                  </a:cubicBezTo>
                  <a:lnTo>
                    <a:pt x="31750" y="292291"/>
                  </a:lnTo>
                  <a:cubicBezTo>
                    <a:pt x="31750" y="302451"/>
                    <a:pt x="35560" y="306261"/>
                    <a:pt x="44450" y="306261"/>
                  </a:cubicBezTo>
                  <a:cubicBezTo>
                    <a:pt x="62678" y="306261"/>
                    <a:pt x="82674" y="307530"/>
                    <a:pt x="101241" y="307530"/>
                  </a:cubicBezTo>
                  <a:cubicBezTo>
                    <a:pt x="128377" y="307530"/>
                    <a:pt x="156941" y="304991"/>
                    <a:pt x="184078" y="307530"/>
                  </a:cubicBezTo>
                  <a:cubicBezTo>
                    <a:pt x="228353" y="311341"/>
                    <a:pt x="272628" y="313880"/>
                    <a:pt x="316903" y="312611"/>
                  </a:cubicBezTo>
                  <a:cubicBezTo>
                    <a:pt x="345467" y="311341"/>
                    <a:pt x="372604" y="313880"/>
                    <a:pt x="401168" y="313880"/>
                  </a:cubicBezTo>
                  <a:cubicBezTo>
                    <a:pt x="442587" y="313880"/>
                    <a:pt x="484005" y="312611"/>
                    <a:pt x="525424" y="313880"/>
                  </a:cubicBezTo>
                  <a:cubicBezTo>
                    <a:pt x="586838" y="315151"/>
                    <a:pt x="1260961" y="304991"/>
                    <a:pt x="1323803" y="307530"/>
                  </a:cubicBezTo>
                  <a:cubicBezTo>
                    <a:pt x="1350939" y="308801"/>
                    <a:pt x="1378076" y="310071"/>
                    <a:pt x="1403784" y="310071"/>
                  </a:cubicBezTo>
                  <a:cubicBezTo>
                    <a:pt x="1450915" y="312611"/>
                    <a:pt x="1496618" y="308801"/>
                    <a:pt x="1543750" y="312611"/>
                  </a:cubicBezTo>
                  <a:cubicBezTo>
                    <a:pt x="1582312" y="315151"/>
                    <a:pt x="1620874" y="315151"/>
                    <a:pt x="1659436" y="317691"/>
                  </a:cubicBezTo>
                  <a:cubicBezTo>
                    <a:pt x="1716565" y="321501"/>
                    <a:pt x="1773695" y="324041"/>
                    <a:pt x="1830824" y="325311"/>
                  </a:cubicBezTo>
                  <a:cubicBezTo>
                    <a:pt x="1851578" y="325311"/>
                    <a:pt x="1869358" y="324041"/>
                    <a:pt x="1889678" y="324041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51" name="Group 151"/>
          <p:cNvGrpSpPr/>
          <p:nvPr/>
        </p:nvGrpSpPr>
        <p:grpSpPr>
          <a:xfrm>
            <a:off x="247553" y="1936380"/>
            <a:ext cx="2555376" cy="626786"/>
            <a:chOff x="0" y="0"/>
            <a:chExt cx="1945558" cy="477209"/>
          </a:xfrm>
        </p:grpSpPr>
        <p:sp>
          <p:nvSpPr>
            <p:cNvPr id="152" name="Freeform 152"/>
            <p:cNvSpPr/>
            <p:nvPr/>
          </p:nvSpPr>
          <p:spPr>
            <a:xfrm>
              <a:off x="38100" y="44450"/>
              <a:ext cx="1908728" cy="432759"/>
            </a:xfrm>
            <a:custGeom>
              <a:avLst/>
              <a:gdLst/>
              <a:ahLst/>
              <a:cxnLst/>
              <a:rect l="l" t="t" r="r" b="b"/>
              <a:pathLst>
                <a:path w="1908728" h="432759">
                  <a:moveTo>
                    <a:pt x="2540" y="402279"/>
                  </a:moveTo>
                  <a:cubicBezTo>
                    <a:pt x="0" y="411169"/>
                    <a:pt x="5080" y="417519"/>
                    <a:pt x="15056" y="418789"/>
                  </a:cubicBezTo>
                  <a:cubicBezTo>
                    <a:pt x="26481" y="420059"/>
                    <a:pt x="36479" y="420059"/>
                    <a:pt x="47905" y="420059"/>
                  </a:cubicBezTo>
                  <a:cubicBezTo>
                    <a:pt x="93608" y="421329"/>
                    <a:pt x="139311" y="421329"/>
                    <a:pt x="186443" y="422599"/>
                  </a:cubicBezTo>
                  <a:cubicBezTo>
                    <a:pt x="212151" y="423869"/>
                    <a:pt x="237859" y="425139"/>
                    <a:pt x="262139" y="426409"/>
                  </a:cubicBezTo>
                  <a:cubicBezTo>
                    <a:pt x="304986" y="427679"/>
                    <a:pt x="346404" y="427679"/>
                    <a:pt x="389251" y="428949"/>
                  </a:cubicBezTo>
                  <a:cubicBezTo>
                    <a:pt x="406390" y="428949"/>
                    <a:pt x="422100" y="428949"/>
                    <a:pt x="439239" y="427679"/>
                  </a:cubicBezTo>
                  <a:cubicBezTo>
                    <a:pt x="446380" y="427679"/>
                    <a:pt x="454949" y="426409"/>
                    <a:pt x="462091" y="426409"/>
                  </a:cubicBezTo>
                  <a:cubicBezTo>
                    <a:pt x="490655" y="427679"/>
                    <a:pt x="1061946" y="418789"/>
                    <a:pt x="1090510" y="420059"/>
                  </a:cubicBezTo>
                  <a:cubicBezTo>
                    <a:pt x="1130501" y="421329"/>
                    <a:pt x="1240474" y="421329"/>
                    <a:pt x="1280465" y="421329"/>
                  </a:cubicBezTo>
                  <a:cubicBezTo>
                    <a:pt x="1296175" y="421329"/>
                    <a:pt x="1310458" y="420059"/>
                    <a:pt x="1326168" y="420059"/>
                  </a:cubicBezTo>
                  <a:lnTo>
                    <a:pt x="1403292" y="423869"/>
                  </a:lnTo>
                  <a:cubicBezTo>
                    <a:pt x="1458993" y="426409"/>
                    <a:pt x="1513266" y="423869"/>
                    <a:pt x="1568967" y="427679"/>
                  </a:cubicBezTo>
                  <a:cubicBezTo>
                    <a:pt x="1661801" y="432759"/>
                    <a:pt x="1756064" y="426409"/>
                    <a:pt x="1843958" y="431489"/>
                  </a:cubicBezTo>
                  <a:cubicBezTo>
                    <a:pt x="1864278" y="432759"/>
                    <a:pt x="1884598" y="431489"/>
                    <a:pt x="1907458" y="431489"/>
                  </a:cubicBezTo>
                  <a:lnTo>
                    <a:pt x="1907458" y="371799"/>
                  </a:lnTo>
                  <a:cubicBezTo>
                    <a:pt x="1906188" y="335671"/>
                    <a:pt x="1904918" y="322876"/>
                    <a:pt x="1904918" y="309281"/>
                  </a:cubicBezTo>
                  <a:cubicBezTo>
                    <a:pt x="1904918" y="293554"/>
                    <a:pt x="1908728" y="277560"/>
                    <a:pt x="1902378" y="261833"/>
                  </a:cubicBezTo>
                  <a:cubicBezTo>
                    <a:pt x="1894758" y="251437"/>
                    <a:pt x="1883328" y="46450"/>
                    <a:pt x="1883328" y="36054"/>
                  </a:cubicBezTo>
                  <a:cubicBezTo>
                    <a:pt x="1880788" y="28857"/>
                    <a:pt x="1879518" y="21393"/>
                    <a:pt x="1876978" y="14196"/>
                  </a:cubicBezTo>
                  <a:cubicBezTo>
                    <a:pt x="1876978" y="12063"/>
                    <a:pt x="1875708" y="9931"/>
                    <a:pt x="1874438" y="6350"/>
                  </a:cubicBezTo>
                  <a:cubicBezTo>
                    <a:pt x="1864278" y="3810"/>
                    <a:pt x="1855388" y="2540"/>
                    <a:pt x="1845228" y="1270"/>
                  </a:cubicBezTo>
                  <a:cubicBezTo>
                    <a:pt x="1837608" y="0"/>
                    <a:pt x="1829988" y="1270"/>
                    <a:pt x="1823638" y="1270"/>
                  </a:cubicBezTo>
                  <a:lnTo>
                    <a:pt x="7914" y="6350"/>
                  </a:lnTo>
                  <a:lnTo>
                    <a:pt x="2540" y="402279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53" name="Freeform 153"/>
            <p:cNvSpPr/>
            <p:nvPr/>
          </p:nvSpPr>
          <p:spPr>
            <a:xfrm>
              <a:off x="11430" y="16510"/>
              <a:ext cx="1884598" cy="422599"/>
            </a:xfrm>
            <a:custGeom>
              <a:avLst/>
              <a:gdLst/>
              <a:ahLst/>
              <a:cxnLst/>
              <a:rect l="l" t="t" r="r" b="b"/>
              <a:pathLst>
                <a:path w="1884598" h="422599">
                  <a:moveTo>
                    <a:pt x="1884598" y="422599"/>
                  </a:moveTo>
                  <a:lnTo>
                    <a:pt x="0" y="414979"/>
                  </a:lnTo>
                  <a:lnTo>
                    <a:pt x="0" y="153559"/>
                  </a:lnTo>
                  <a:lnTo>
                    <a:pt x="7620" y="20320"/>
                  </a:lnTo>
                  <a:lnTo>
                    <a:pt x="938652" y="0"/>
                  </a:lnTo>
                  <a:lnTo>
                    <a:pt x="1863008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54" name="Freeform 154"/>
            <p:cNvSpPr/>
            <p:nvPr/>
          </p:nvSpPr>
          <p:spPr>
            <a:xfrm>
              <a:off x="-3810" y="0"/>
              <a:ext cx="1913808" cy="449269"/>
            </a:xfrm>
            <a:custGeom>
              <a:avLst/>
              <a:gdLst/>
              <a:ahLst/>
              <a:cxnLst/>
              <a:rect l="l" t="t" r="r" b="b"/>
              <a:pathLst>
                <a:path w="1913808" h="449269">
                  <a:moveTo>
                    <a:pt x="1879518" y="21590"/>
                  </a:moveTo>
                  <a:cubicBezTo>
                    <a:pt x="1880788" y="34290"/>
                    <a:pt x="1880788" y="44450"/>
                    <a:pt x="1882058" y="52515"/>
                  </a:cubicBezTo>
                  <a:cubicBezTo>
                    <a:pt x="1884598" y="59712"/>
                    <a:pt x="1885868" y="67176"/>
                    <a:pt x="1888408" y="74373"/>
                  </a:cubicBezTo>
                  <a:cubicBezTo>
                    <a:pt x="1888408" y="84769"/>
                    <a:pt x="1901108" y="289756"/>
                    <a:pt x="1907458" y="300152"/>
                  </a:cubicBezTo>
                  <a:cubicBezTo>
                    <a:pt x="1913808" y="315879"/>
                    <a:pt x="1909998" y="331873"/>
                    <a:pt x="1909998" y="347600"/>
                  </a:cubicBezTo>
                  <a:cubicBezTo>
                    <a:pt x="1909998" y="361461"/>
                    <a:pt x="1911268" y="374256"/>
                    <a:pt x="1912538" y="388309"/>
                  </a:cubicBezTo>
                  <a:lnTo>
                    <a:pt x="1912538" y="447999"/>
                  </a:lnTo>
                  <a:cubicBezTo>
                    <a:pt x="1889678" y="447999"/>
                    <a:pt x="1869358" y="449269"/>
                    <a:pt x="1849038" y="447999"/>
                  </a:cubicBezTo>
                  <a:cubicBezTo>
                    <a:pt x="1756556" y="442919"/>
                    <a:pt x="1662293" y="449269"/>
                    <a:pt x="1569458" y="444189"/>
                  </a:cubicBezTo>
                  <a:cubicBezTo>
                    <a:pt x="1513757" y="440379"/>
                    <a:pt x="1459485" y="442919"/>
                    <a:pt x="1403784" y="440379"/>
                  </a:cubicBezTo>
                  <a:lnTo>
                    <a:pt x="1326659" y="436569"/>
                  </a:lnTo>
                  <a:cubicBezTo>
                    <a:pt x="1310949" y="436569"/>
                    <a:pt x="1296667" y="437839"/>
                    <a:pt x="1280956" y="437839"/>
                  </a:cubicBezTo>
                  <a:cubicBezTo>
                    <a:pt x="1240966" y="436569"/>
                    <a:pt x="1130992" y="437839"/>
                    <a:pt x="1091002" y="436569"/>
                  </a:cubicBezTo>
                  <a:cubicBezTo>
                    <a:pt x="1062437" y="435299"/>
                    <a:pt x="491147" y="444189"/>
                    <a:pt x="462582" y="442919"/>
                  </a:cubicBezTo>
                  <a:cubicBezTo>
                    <a:pt x="455441" y="442919"/>
                    <a:pt x="446871" y="444189"/>
                    <a:pt x="439730" y="444189"/>
                  </a:cubicBezTo>
                  <a:cubicBezTo>
                    <a:pt x="422592" y="444189"/>
                    <a:pt x="406881" y="445459"/>
                    <a:pt x="389742" y="445459"/>
                  </a:cubicBezTo>
                  <a:cubicBezTo>
                    <a:pt x="346896" y="445459"/>
                    <a:pt x="305477" y="444189"/>
                    <a:pt x="262630" y="442919"/>
                  </a:cubicBezTo>
                  <a:cubicBezTo>
                    <a:pt x="236922" y="441649"/>
                    <a:pt x="211214" y="440379"/>
                    <a:pt x="186934" y="439109"/>
                  </a:cubicBezTo>
                  <a:cubicBezTo>
                    <a:pt x="141231" y="437839"/>
                    <a:pt x="95528" y="436569"/>
                    <a:pt x="48396" y="436569"/>
                  </a:cubicBezTo>
                  <a:cubicBezTo>
                    <a:pt x="38100" y="436569"/>
                    <a:pt x="29210" y="436569"/>
                    <a:pt x="19050" y="435299"/>
                  </a:cubicBezTo>
                  <a:cubicBezTo>
                    <a:pt x="10160" y="434029"/>
                    <a:pt x="5080" y="427679"/>
                    <a:pt x="7620" y="418789"/>
                  </a:cubicBezTo>
                  <a:cubicBezTo>
                    <a:pt x="16510" y="387584"/>
                    <a:pt x="12700" y="380920"/>
                    <a:pt x="11430" y="373990"/>
                  </a:cubicBezTo>
                  <a:cubicBezTo>
                    <a:pt x="10160" y="359862"/>
                    <a:pt x="6350" y="346001"/>
                    <a:pt x="7620" y="331873"/>
                  </a:cubicBezTo>
                  <a:cubicBezTo>
                    <a:pt x="5080" y="314280"/>
                    <a:pt x="0" y="96498"/>
                    <a:pt x="7620" y="78638"/>
                  </a:cubicBezTo>
                  <a:cubicBezTo>
                    <a:pt x="8890" y="75172"/>
                    <a:pt x="7620" y="71441"/>
                    <a:pt x="8890" y="67975"/>
                  </a:cubicBezTo>
                  <a:cubicBezTo>
                    <a:pt x="10160" y="62377"/>
                    <a:pt x="12700" y="56247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9822" y="30480"/>
                    <a:pt x="82674" y="29210"/>
                  </a:cubicBezTo>
                  <a:cubicBezTo>
                    <a:pt x="121236" y="25400"/>
                    <a:pt x="159798" y="22860"/>
                    <a:pt x="199788" y="20320"/>
                  </a:cubicBezTo>
                  <a:cubicBezTo>
                    <a:pt x="226925" y="17780"/>
                    <a:pt x="254061" y="16510"/>
                    <a:pt x="279769" y="13970"/>
                  </a:cubicBezTo>
                  <a:cubicBezTo>
                    <a:pt x="305477" y="11430"/>
                    <a:pt x="332613" y="8890"/>
                    <a:pt x="358321" y="8890"/>
                  </a:cubicBezTo>
                  <a:cubicBezTo>
                    <a:pt x="386886" y="7620"/>
                    <a:pt x="415451" y="10160"/>
                    <a:pt x="444015" y="8890"/>
                  </a:cubicBezTo>
                  <a:cubicBezTo>
                    <a:pt x="479721" y="8890"/>
                    <a:pt x="1126708" y="6350"/>
                    <a:pt x="1162413" y="5080"/>
                  </a:cubicBezTo>
                  <a:cubicBezTo>
                    <a:pt x="1196691" y="3810"/>
                    <a:pt x="1230968" y="2540"/>
                    <a:pt x="1266674" y="2540"/>
                  </a:cubicBezTo>
                  <a:cubicBezTo>
                    <a:pt x="1325231" y="1270"/>
                    <a:pt x="1382360" y="0"/>
                    <a:pt x="1440918" y="0"/>
                  </a:cubicBezTo>
                  <a:cubicBezTo>
                    <a:pt x="1465197" y="0"/>
                    <a:pt x="1490905" y="2540"/>
                    <a:pt x="1515185" y="2540"/>
                  </a:cubicBezTo>
                  <a:cubicBezTo>
                    <a:pt x="1582312" y="3810"/>
                    <a:pt x="1650867" y="5080"/>
                    <a:pt x="1717994" y="7620"/>
                  </a:cubicBezTo>
                  <a:cubicBezTo>
                    <a:pt x="1753699" y="8890"/>
                    <a:pt x="1789405" y="12700"/>
                    <a:pt x="1825111" y="16510"/>
                  </a:cubicBezTo>
                  <a:lnTo>
                    <a:pt x="1849038" y="16510"/>
                  </a:lnTo>
                  <a:cubicBezTo>
                    <a:pt x="1860468" y="17780"/>
                    <a:pt x="1869358" y="20320"/>
                    <a:pt x="1879518" y="21590"/>
                  </a:cubicBezTo>
                  <a:close/>
                  <a:moveTo>
                    <a:pt x="1889678" y="431489"/>
                  </a:moveTo>
                  <a:cubicBezTo>
                    <a:pt x="1890948" y="414979"/>
                    <a:pt x="1892218" y="402279"/>
                    <a:pt x="1892218" y="389579"/>
                  </a:cubicBezTo>
                  <a:cubicBezTo>
                    <a:pt x="1890948" y="372923"/>
                    <a:pt x="1889678" y="358796"/>
                    <a:pt x="1889678" y="343601"/>
                  </a:cubicBezTo>
                  <a:cubicBezTo>
                    <a:pt x="1889678" y="336671"/>
                    <a:pt x="1892218" y="329740"/>
                    <a:pt x="1890948" y="322810"/>
                  </a:cubicBezTo>
                  <a:cubicBezTo>
                    <a:pt x="1890948" y="316412"/>
                    <a:pt x="1889678" y="309748"/>
                    <a:pt x="1888408" y="303350"/>
                  </a:cubicBezTo>
                  <a:cubicBezTo>
                    <a:pt x="1883328" y="293488"/>
                    <a:pt x="1871898" y="89300"/>
                    <a:pt x="1871898" y="79438"/>
                  </a:cubicBezTo>
                  <a:cubicBezTo>
                    <a:pt x="1869358" y="71174"/>
                    <a:pt x="1866818" y="62644"/>
                    <a:pt x="1864278" y="54381"/>
                  </a:cubicBezTo>
                  <a:cubicBezTo>
                    <a:pt x="1863008" y="44450"/>
                    <a:pt x="1861738" y="43180"/>
                    <a:pt x="1845106" y="41910"/>
                  </a:cubicBezTo>
                  <a:cubicBezTo>
                    <a:pt x="1840821" y="41910"/>
                    <a:pt x="1837965" y="41910"/>
                    <a:pt x="1833680" y="40640"/>
                  </a:cubicBezTo>
                  <a:cubicBezTo>
                    <a:pt x="1797974" y="36830"/>
                    <a:pt x="1760840" y="31750"/>
                    <a:pt x="1725135" y="30480"/>
                  </a:cubicBezTo>
                  <a:cubicBezTo>
                    <a:pt x="1638013" y="26670"/>
                    <a:pt x="1549463" y="25400"/>
                    <a:pt x="1462341" y="22860"/>
                  </a:cubicBezTo>
                  <a:lnTo>
                    <a:pt x="1359509" y="22860"/>
                  </a:lnTo>
                  <a:cubicBezTo>
                    <a:pt x="1313805" y="22860"/>
                    <a:pt x="1268102" y="22860"/>
                    <a:pt x="1223827" y="24130"/>
                  </a:cubicBezTo>
                  <a:cubicBezTo>
                    <a:pt x="1185265" y="25400"/>
                    <a:pt x="535422" y="29210"/>
                    <a:pt x="496859" y="29210"/>
                  </a:cubicBezTo>
                  <a:cubicBezTo>
                    <a:pt x="434017" y="29210"/>
                    <a:pt x="371175" y="26670"/>
                    <a:pt x="308333" y="33020"/>
                  </a:cubicBezTo>
                  <a:cubicBezTo>
                    <a:pt x="275484" y="36830"/>
                    <a:pt x="244063" y="36830"/>
                    <a:pt x="212642" y="38100"/>
                  </a:cubicBezTo>
                  <a:cubicBezTo>
                    <a:pt x="158370" y="41910"/>
                    <a:pt x="104097" y="45720"/>
                    <a:pt x="49824" y="50800"/>
                  </a:cubicBezTo>
                  <a:cubicBezTo>
                    <a:pt x="36830" y="50800"/>
                    <a:pt x="34290" y="52248"/>
                    <a:pt x="33020" y="55447"/>
                  </a:cubicBezTo>
                  <a:cubicBezTo>
                    <a:pt x="31750" y="60245"/>
                    <a:pt x="31750" y="65043"/>
                    <a:pt x="30480" y="69841"/>
                  </a:cubicBezTo>
                  <a:cubicBezTo>
                    <a:pt x="29210" y="77838"/>
                    <a:pt x="26670" y="85568"/>
                    <a:pt x="25400" y="93565"/>
                  </a:cubicBezTo>
                  <a:cubicBezTo>
                    <a:pt x="20320" y="102095"/>
                    <a:pt x="26670" y="310548"/>
                    <a:pt x="29210" y="319078"/>
                  </a:cubicBezTo>
                  <a:cubicBezTo>
                    <a:pt x="29210" y="328141"/>
                    <a:pt x="29210" y="337471"/>
                    <a:pt x="30480" y="346534"/>
                  </a:cubicBezTo>
                  <a:cubicBezTo>
                    <a:pt x="30480" y="353198"/>
                    <a:pt x="33020" y="359862"/>
                    <a:pt x="33020" y="366526"/>
                  </a:cubicBezTo>
                  <a:cubicBezTo>
                    <a:pt x="33020" y="373723"/>
                    <a:pt x="33020" y="380920"/>
                    <a:pt x="31750" y="389579"/>
                  </a:cubicBezTo>
                  <a:lnTo>
                    <a:pt x="31750" y="399739"/>
                  </a:lnTo>
                  <a:cubicBezTo>
                    <a:pt x="31750" y="409899"/>
                    <a:pt x="35560" y="413709"/>
                    <a:pt x="44450" y="413709"/>
                  </a:cubicBezTo>
                  <a:cubicBezTo>
                    <a:pt x="62678" y="413709"/>
                    <a:pt x="82674" y="414979"/>
                    <a:pt x="101241" y="414979"/>
                  </a:cubicBezTo>
                  <a:cubicBezTo>
                    <a:pt x="128377" y="414979"/>
                    <a:pt x="156941" y="412439"/>
                    <a:pt x="184078" y="414979"/>
                  </a:cubicBezTo>
                  <a:cubicBezTo>
                    <a:pt x="228353" y="418789"/>
                    <a:pt x="272628" y="421329"/>
                    <a:pt x="316903" y="420059"/>
                  </a:cubicBezTo>
                  <a:cubicBezTo>
                    <a:pt x="345467" y="418789"/>
                    <a:pt x="372604" y="421329"/>
                    <a:pt x="401168" y="421329"/>
                  </a:cubicBezTo>
                  <a:cubicBezTo>
                    <a:pt x="442587" y="421329"/>
                    <a:pt x="484005" y="420059"/>
                    <a:pt x="525424" y="421329"/>
                  </a:cubicBezTo>
                  <a:cubicBezTo>
                    <a:pt x="586838" y="422599"/>
                    <a:pt x="1260961" y="412439"/>
                    <a:pt x="1323803" y="414979"/>
                  </a:cubicBezTo>
                  <a:cubicBezTo>
                    <a:pt x="1350939" y="416249"/>
                    <a:pt x="1378076" y="417519"/>
                    <a:pt x="1403784" y="417519"/>
                  </a:cubicBezTo>
                  <a:cubicBezTo>
                    <a:pt x="1450915" y="420059"/>
                    <a:pt x="1496618" y="416249"/>
                    <a:pt x="1543750" y="420059"/>
                  </a:cubicBezTo>
                  <a:cubicBezTo>
                    <a:pt x="1582312" y="422599"/>
                    <a:pt x="1620874" y="422599"/>
                    <a:pt x="1659436" y="425139"/>
                  </a:cubicBezTo>
                  <a:cubicBezTo>
                    <a:pt x="1716565" y="428949"/>
                    <a:pt x="1773695" y="431489"/>
                    <a:pt x="1830824" y="432759"/>
                  </a:cubicBezTo>
                  <a:cubicBezTo>
                    <a:pt x="1851578" y="432759"/>
                    <a:pt x="1869358" y="431489"/>
                    <a:pt x="1889678" y="431489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55" name="Group 155"/>
          <p:cNvGrpSpPr/>
          <p:nvPr/>
        </p:nvGrpSpPr>
        <p:grpSpPr>
          <a:xfrm>
            <a:off x="258767" y="1568520"/>
            <a:ext cx="2555376" cy="583509"/>
            <a:chOff x="0" y="0"/>
            <a:chExt cx="1945558" cy="444260"/>
          </a:xfrm>
        </p:grpSpPr>
        <p:sp>
          <p:nvSpPr>
            <p:cNvPr id="156" name="Freeform 156"/>
            <p:cNvSpPr/>
            <p:nvPr/>
          </p:nvSpPr>
          <p:spPr>
            <a:xfrm>
              <a:off x="38100" y="44450"/>
              <a:ext cx="1908728" cy="399810"/>
            </a:xfrm>
            <a:custGeom>
              <a:avLst/>
              <a:gdLst/>
              <a:ahLst/>
              <a:cxnLst/>
              <a:rect l="l" t="t" r="r" b="b"/>
              <a:pathLst>
                <a:path w="1908728" h="399810">
                  <a:moveTo>
                    <a:pt x="2540" y="369330"/>
                  </a:moveTo>
                  <a:cubicBezTo>
                    <a:pt x="0" y="378220"/>
                    <a:pt x="5080" y="384570"/>
                    <a:pt x="15056" y="385840"/>
                  </a:cubicBezTo>
                  <a:cubicBezTo>
                    <a:pt x="26481" y="387110"/>
                    <a:pt x="36479" y="387110"/>
                    <a:pt x="47905" y="387110"/>
                  </a:cubicBezTo>
                  <a:cubicBezTo>
                    <a:pt x="93608" y="388380"/>
                    <a:pt x="139311" y="388380"/>
                    <a:pt x="186443" y="389650"/>
                  </a:cubicBezTo>
                  <a:cubicBezTo>
                    <a:pt x="212151" y="390920"/>
                    <a:pt x="237859" y="392190"/>
                    <a:pt x="262139" y="393460"/>
                  </a:cubicBezTo>
                  <a:cubicBezTo>
                    <a:pt x="304986" y="394730"/>
                    <a:pt x="346404" y="394730"/>
                    <a:pt x="389251" y="396000"/>
                  </a:cubicBezTo>
                  <a:cubicBezTo>
                    <a:pt x="406390" y="396000"/>
                    <a:pt x="422100" y="396000"/>
                    <a:pt x="439239" y="394730"/>
                  </a:cubicBezTo>
                  <a:cubicBezTo>
                    <a:pt x="446380" y="394730"/>
                    <a:pt x="454949" y="393460"/>
                    <a:pt x="462091" y="393460"/>
                  </a:cubicBezTo>
                  <a:cubicBezTo>
                    <a:pt x="490655" y="394730"/>
                    <a:pt x="1061946" y="385840"/>
                    <a:pt x="1090510" y="387110"/>
                  </a:cubicBezTo>
                  <a:cubicBezTo>
                    <a:pt x="1130501" y="388380"/>
                    <a:pt x="1240474" y="388380"/>
                    <a:pt x="1280465" y="388380"/>
                  </a:cubicBezTo>
                  <a:cubicBezTo>
                    <a:pt x="1296175" y="388380"/>
                    <a:pt x="1310458" y="387110"/>
                    <a:pt x="1326168" y="387110"/>
                  </a:cubicBezTo>
                  <a:lnTo>
                    <a:pt x="1403292" y="390920"/>
                  </a:lnTo>
                  <a:cubicBezTo>
                    <a:pt x="1458993" y="393460"/>
                    <a:pt x="1513266" y="390920"/>
                    <a:pt x="1568967" y="394730"/>
                  </a:cubicBezTo>
                  <a:cubicBezTo>
                    <a:pt x="1661801" y="399810"/>
                    <a:pt x="1756064" y="393460"/>
                    <a:pt x="1843958" y="398540"/>
                  </a:cubicBezTo>
                  <a:cubicBezTo>
                    <a:pt x="1864278" y="399810"/>
                    <a:pt x="1884598" y="398540"/>
                    <a:pt x="1907458" y="398540"/>
                  </a:cubicBezTo>
                  <a:lnTo>
                    <a:pt x="1907458" y="338850"/>
                  </a:lnTo>
                  <a:cubicBezTo>
                    <a:pt x="1906188" y="303468"/>
                    <a:pt x="1904918" y="291929"/>
                    <a:pt x="1904918" y="279668"/>
                  </a:cubicBezTo>
                  <a:cubicBezTo>
                    <a:pt x="1904918" y="265484"/>
                    <a:pt x="1908728" y="251060"/>
                    <a:pt x="1902378" y="236876"/>
                  </a:cubicBezTo>
                  <a:cubicBezTo>
                    <a:pt x="1894758" y="227500"/>
                    <a:pt x="1883328" y="42628"/>
                    <a:pt x="1883328" y="33253"/>
                  </a:cubicBezTo>
                  <a:cubicBezTo>
                    <a:pt x="1880788" y="26762"/>
                    <a:pt x="1879518" y="20030"/>
                    <a:pt x="1876978" y="13539"/>
                  </a:cubicBezTo>
                  <a:cubicBezTo>
                    <a:pt x="1876978" y="11616"/>
                    <a:pt x="1875708" y="9693"/>
                    <a:pt x="1874438" y="6350"/>
                  </a:cubicBezTo>
                  <a:cubicBezTo>
                    <a:pt x="1864278" y="3810"/>
                    <a:pt x="1855388" y="2540"/>
                    <a:pt x="1845228" y="1270"/>
                  </a:cubicBezTo>
                  <a:cubicBezTo>
                    <a:pt x="1837608" y="0"/>
                    <a:pt x="1829988" y="1270"/>
                    <a:pt x="1823638" y="1270"/>
                  </a:cubicBezTo>
                  <a:lnTo>
                    <a:pt x="7914" y="6350"/>
                  </a:lnTo>
                  <a:lnTo>
                    <a:pt x="2540" y="369330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57" name="Freeform 157"/>
            <p:cNvSpPr/>
            <p:nvPr/>
          </p:nvSpPr>
          <p:spPr>
            <a:xfrm>
              <a:off x="11430" y="16510"/>
              <a:ext cx="1884598" cy="389650"/>
            </a:xfrm>
            <a:custGeom>
              <a:avLst/>
              <a:gdLst/>
              <a:ahLst/>
              <a:cxnLst/>
              <a:rect l="l" t="t" r="r" b="b"/>
              <a:pathLst>
                <a:path w="1884598" h="389650">
                  <a:moveTo>
                    <a:pt x="1884598" y="389650"/>
                  </a:moveTo>
                  <a:lnTo>
                    <a:pt x="0" y="382030"/>
                  </a:lnTo>
                  <a:lnTo>
                    <a:pt x="0" y="141969"/>
                  </a:lnTo>
                  <a:lnTo>
                    <a:pt x="7620" y="20320"/>
                  </a:lnTo>
                  <a:lnTo>
                    <a:pt x="938652" y="0"/>
                  </a:lnTo>
                  <a:lnTo>
                    <a:pt x="1863008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58" name="Freeform 158"/>
            <p:cNvSpPr/>
            <p:nvPr/>
          </p:nvSpPr>
          <p:spPr>
            <a:xfrm>
              <a:off x="-3810" y="0"/>
              <a:ext cx="1913808" cy="416320"/>
            </a:xfrm>
            <a:custGeom>
              <a:avLst/>
              <a:gdLst/>
              <a:ahLst/>
              <a:cxnLst/>
              <a:rect l="l" t="t" r="r" b="b"/>
              <a:pathLst>
                <a:path w="1913808" h="416320">
                  <a:moveTo>
                    <a:pt x="1879518" y="21590"/>
                  </a:moveTo>
                  <a:cubicBezTo>
                    <a:pt x="1880788" y="34290"/>
                    <a:pt x="1880788" y="44450"/>
                    <a:pt x="1882058" y="52460"/>
                  </a:cubicBezTo>
                  <a:cubicBezTo>
                    <a:pt x="1884598" y="58951"/>
                    <a:pt x="1885868" y="65682"/>
                    <a:pt x="1888408" y="72173"/>
                  </a:cubicBezTo>
                  <a:cubicBezTo>
                    <a:pt x="1888408" y="81549"/>
                    <a:pt x="1901108" y="266421"/>
                    <a:pt x="1907458" y="275797"/>
                  </a:cubicBezTo>
                  <a:cubicBezTo>
                    <a:pt x="1913808" y="289980"/>
                    <a:pt x="1909998" y="304405"/>
                    <a:pt x="1909998" y="318589"/>
                  </a:cubicBezTo>
                  <a:cubicBezTo>
                    <a:pt x="1909998" y="331090"/>
                    <a:pt x="1911268" y="342629"/>
                    <a:pt x="1912538" y="355360"/>
                  </a:cubicBezTo>
                  <a:lnTo>
                    <a:pt x="1912538" y="415050"/>
                  </a:lnTo>
                  <a:cubicBezTo>
                    <a:pt x="1889678" y="415050"/>
                    <a:pt x="1869358" y="416320"/>
                    <a:pt x="1849038" y="415050"/>
                  </a:cubicBezTo>
                  <a:cubicBezTo>
                    <a:pt x="1756556" y="409970"/>
                    <a:pt x="1662293" y="416320"/>
                    <a:pt x="1569458" y="411240"/>
                  </a:cubicBezTo>
                  <a:cubicBezTo>
                    <a:pt x="1513757" y="407430"/>
                    <a:pt x="1459485" y="409970"/>
                    <a:pt x="1403784" y="407430"/>
                  </a:cubicBezTo>
                  <a:lnTo>
                    <a:pt x="1326659" y="403620"/>
                  </a:lnTo>
                  <a:cubicBezTo>
                    <a:pt x="1310949" y="403620"/>
                    <a:pt x="1296667" y="404890"/>
                    <a:pt x="1280956" y="404890"/>
                  </a:cubicBezTo>
                  <a:cubicBezTo>
                    <a:pt x="1240966" y="403620"/>
                    <a:pt x="1130992" y="404890"/>
                    <a:pt x="1091002" y="403620"/>
                  </a:cubicBezTo>
                  <a:cubicBezTo>
                    <a:pt x="1062437" y="402350"/>
                    <a:pt x="491147" y="411240"/>
                    <a:pt x="462582" y="409970"/>
                  </a:cubicBezTo>
                  <a:cubicBezTo>
                    <a:pt x="455441" y="409970"/>
                    <a:pt x="446871" y="411240"/>
                    <a:pt x="439730" y="411240"/>
                  </a:cubicBezTo>
                  <a:cubicBezTo>
                    <a:pt x="422592" y="411240"/>
                    <a:pt x="406881" y="412510"/>
                    <a:pt x="389742" y="412510"/>
                  </a:cubicBezTo>
                  <a:cubicBezTo>
                    <a:pt x="346896" y="412510"/>
                    <a:pt x="305477" y="411240"/>
                    <a:pt x="262630" y="409970"/>
                  </a:cubicBezTo>
                  <a:cubicBezTo>
                    <a:pt x="236922" y="408700"/>
                    <a:pt x="211214" y="407430"/>
                    <a:pt x="186934" y="406160"/>
                  </a:cubicBezTo>
                  <a:cubicBezTo>
                    <a:pt x="141231" y="404890"/>
                    <a:pt x="95528" y="403620"/>
                    <a:pt x="48396" y="403620"/>
                  </a:cubicBezTo>
                  <a:cubicBezTo>
                    <a:pt x="38100" y="403620"/>
                    <a:pt x="29210" y="403620"/>
                    <a:pt x="19050" y="402350"/>
                  </a:cubicBezTo>
                  <a:cubicBezTo>
                    <a:pt x="10160" y="401080"/>
                    <a:pt x="5080" y="394730"/>
                    <a:pt x="7620" y="385840"/>
                  </a:cubicBezTo>
                  <a:cubicBezTo>
                    <a:pt x="16510" y="354650"/>
                    <a:pt x="12700" y="348639"/>
                    <a:pt x="11430" y="342389"/>
                  </a:cubicBezTo>
                  <a:cubicBezTo>
                    <a:pt x="10160" y="329647"/>
                    <a:pt x="6350" y="317146"/>
                    <a:pt x="7620" y="304405"/>
                  </a:cubicBezTo>
                  <a:cubicBezTo>
                    <a:pt x="5080" y="288538"/>
                    <a:pt x="0" y="92127"/>
                    <a:pt x="7620" y="76020"/>
                  </a:cubicBezTo>
                  <a:cubicBezTo>
                    <a:pt x="8890" y="72894"/>
                    <a:pt x="7620" y="69529"/>
                    <a:pt x="8890" y="66404"/>
                  </a:cubicBezTo>
                  <a:cubicBezTo>
                    <a:pt x="10160" y="61355"/>
                    <a:pt x="12700" y="55826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9822" y="30480"/>
                    <a:pt x="82674" y="29210"/>
                  </a:cubicBezTo>
                  <a:cubicBezTo>
                    <a:pt x="121236" y="25400"/>
                    <a:pt x="159798" y="22860"/>
                    <a:pt x="199788" y="20320"/>
                  </a:cubicBezTo>
                  <a:cubicBezTo>
                    <a:pt x="226925" y="17780"/>
                    <a:pt x="254061" y="16510"/>
                    <a:pt x="279769" y="13970"/>
                  </a:cubicBezTo>
                  <a:cubicBezTo>
                    <a:pt x="305477" y="11430"/>
                    <a:pt x="332613" y="8890"/>
                    <a:pt x="358321" y="8890"/>
                  </a:cubicBezTo>
                  <a:cubicBezTo>
                    <a:pt x="386886" y="7620"/>
                    <a:pt x="415451" y="10160"/>
                    <a:pt x="444015" y="8890"/>
                  </a:cubicBezTo>
                  <a:cubicBezTo>
                    <a:pt x="479721" y="8890"/>
                    <a:pt x="1126708" y="6350"/>
                    <a:pt x="1162413" y="5080"/>
                  </a:cubicBezTo>
                  <a:cubicBezTo>
                    <a:pt x="1196691" y="3810"/>
                    <a:pt x="1230968" y="2540"/>
                    <a:pt x="1266674" y="2540"/>
                  </a:cubicBezTo>
                  <a:cubicBezTo>
                    <a:pt x="1325231" y="1270"/>
                    <a:pt x="1382360" y="0"/>
                    <a:pt x="1440918" y="0"/>
                  </a:cubicBezTo>
                  <a:cubicBezTo>
                    <a:pt x="1465197" y="0"/>
                    <a:pt x="1490905" y="2540"/>
                    <a:pt x="1515185" y="2540"/>
                  </a:cubicBezTo>
                  <a:cubicBezTo>
                    <a:pt x="1582312" y="3810"/>
                    <a:pt x="1650867" y="5080"/>
                    <a:pt x="1717994" y="7620"/>
                  </a:cubicBezTo>
                  <a:cubicBezTo>
                    <a:pt x="1753699" y="8890"/>
                    <a:pt x="1789405" y="12700"/>
                    <a:pt x="1825111" y="16510"/>
                  </a:cubicBezTo>
                  <a:lnTo>
                    <a:pt x="1849038" y="16510"/>
                  </a:lnTo>
                  <a:cubicBezTo>
                    <a:pt x="1860468" y="17780"/>
                    <a:pt x="1869358" y="20320"/>
                    <a:pt x="1879518" y="21590"/>
                  </a:cubicBezTo>
                  <a:close/>
                  <a:moveTo>
                    <a:pt x="1889678" y="398540"/>
                  </a:moveTo>
                  <a:cubicBezTo>
                    <a:pt x="1890948" y="382030"/>
                    <a:pt x="1892218" y="369330"/>
                    <a:pt x="1892218" y="356630"/>
                  </a:cubicBezTo>
                  <a:cubicBezTo>
                    <a:pt x="1890948" y="341427"/>
                    <a:pt x="1889678" y="328686"/>
                    <a:pt x="1889678" y="314983"/>
                  </a:cubicBezTo>
                  <a:cubicBezTo>
                    <a:pt x="1889678" y="308732"/>
                    <a:pt x="1892218" y="302482"/>
                    <a:pt x="1890948" y="296231"/>
                  </a:cubicBezTo>
                  <a:cubicBezTo>
                    <a:pt x="1890948" y="290461"/>
                    <a:pt x="1889678" y="284451"/>
                    <a:pt x="1888408" y="278681"/>
                  </a:cubicBezTo>
                  <a:cubicBezTo>
                    <a:pt x="1883328" y="269786"/>
                    <a:pt x="1871898" y="85636"/>
                    <a:pt x="1871898" y="76741"/>
                  </a:cubicBezTo>
                  <a:cubicBezTo>
                    <a:pt x="1869358" y="69288"/>
                    <a:pt x="1866818" y="61595"/>
                    <a:pt x="1864278" y="54143"/>
                  </a:cubicBezTo>
                  <a:cubicBezTo>
                    <a:pt x="1863008" y="44450"/>
                    <a:pt x="1861738" y="43180"/>
                    <a:pt x="1845106" y="41910"/>
                  </a:cubicBezTo>
                  <a:cubicBezTo>
                    <a:pt x="1840821" y="41910"/>
                    <a:pt x="1837965" y="41910"/>
                    <a:pt x="1833680" y="40640"/>
                  </a:cubicBezTo>
                  <a:cubicBezTo>
                    <a:pt x="1797974" y="36830"/>
                    <a:pt x="1760840" y="31750"/>
                    <a:pt x="1725135" y="30480"/>
                  </a:cubicBezTo>
                  <a:cubicBezTo>
                    <a:pt x="1638013" y="26670"/>
                    <a:pt x="1549463" y="25400"/>
                    <a:pt x="1462341" y="22860"/>
                  </a:cubicBezTo>
                  <a:lnTo>
                    <a:pt x="1359509" y="22860"/>
                  </a:lnTo>
                  <a:cubicBezTo>
                    <a:pt x="1313805" y="22860"/>
                    <a:pt x="1268102" y="22860"/>
                    <a:pt x="1223827" y="24130"/>
                  </a:cubicBezTo>
                  <a:cubicBezTo>
                    <a:pt x="1185265" y="25400"/>
                    <a:pt x="535422" y="29210"/>
                    <a:pt x="496859" y="29210"/>
                  </a:cubicBezTo>
                  <a:cubicBezTo>
                    <a:pt x="434017" y="29210"/>
                    <a:pt x="371175" y="26670"/>
                    <a:pt x="308333" y="33020"/>
                  </a:cubicBezTo>
                  <a:cubicBezTo>
                    <a:pt x="275484" y="36830"/>
                    <a:pt x="244063" y="36830"/>
                    <a:pt x="212642" y="38100"/>
                  </a:cubicBezTo>
                  <a:cubicBezTo>
                    <a:pt x="158370" y="41910"/>
                    <a:pt x="104097" y="45720"/>
                    <a:pt x="49824" y="50800"/>
                  </a:cubicBezTo>
                  <a:cubicBezTo>
                    <a:pt x="36830" y="50800"/>
                    <a:pt x="34290" y="52220"/>
                    <a:pt x="33020" y="55104"/>
                  </a:cubicBezTo>
                  <a:cubicBezTo>
                    <a:pt x="31750" y="59432"/>
                    <a:pt x="31750" y="63759"/>
                    <a:pt x="30480" y="68086"/>
                  </a:cubicBezTo>
                  <a:cubicBezTo>
                    <a:pt x="29210" y="75299"/>
                    <a:pt x="26670" y="82270"/>
                    <a:pt x="25400" y="89482"/>
                  </a:cubicBezTo>
                  <a:cubicBezTo>
                    <a:pt x="20320" y="97175"/>
                    <a:pt x="26670" y="285172"/>
                    <a:pt x="29210" y="292865"/>
                  </a:cubicBezTo>
                  <a:cubicBezTo>
                    <a:pt x="29210" y="301039"/>
                    <a:pt x="29210" y="309453"/>
                    <a:pt x="30480" y="317627"/>
                  </a:cubicBezTo>
                  <a:cubicBezTo>
                    <a:pt x="30480" y="323637"/>
                    <a:pt x="33020" y="329647"/>
                    <a:pt x="33020" y="335658"/>
                  </a:cubicBezTo>
                  <a:cubicBezTo>
                    <a:pt x="33020" y="342148"/>
                    <a:pt x="33020" y="348639"/>
                    <a:pt x="31750" y="356630"/>
                  </a:cubicBezTo>
                  <a:lnTo>
                    <a:pt x="31750" y="366790"/>
                  </a:lnTo>
                  <a:cubicBezTo>
                    <a:pt x="31750" y="376950"/>
                    <a:pt x="35560" y="380760"/>
                    <a:pt x="44450" y="380760"/>
                  </a:cubicBezTo>
                  <a:cubicBezTo>
                    <a:pt x="62678" y="380760"/>
                    <a:pt x="82674" y="382030"/>
                    <a:pt x="101241" y="382030"/>
                  </a:cubicBezTo>
                  <a:cubicBezTo>
                    <a:pt x="128377" y="382030"/>
                    <a:pt x="156941" y="379490"/>
                    <a:pt x="184078" y="382030"/>
                  </a:cubicBezTo>
                  <a:cubicBezTo>
                    <a:pt x="228353" y="385840"/>
                    <a:pt x="272628" y="388380"/>
                    <a:pt x="316903" y="387110"/>
                  </a:cubicBezTo>
                  <a:cubicBezTo>
                    <a:pt x="345467" y="385840"/>
                    <a:pt x="372604" y="388380"/>
                    <a:pt x="401168" y="388380"/>
                  </a:cubicBezTo>
                  <a:cubicBezTo>
                    <a:pt x="442587" y="388380"/>
                    <a:pt x="484005" y="387110"/>
                    <a:pt x="525424" y="388380"/>
                  </a:cubicBezTo>
                  <a:cubicBezTo>
                    <a:pt x="586838" y="389650"/>
                    <a:pt x="1260961" y="379490"/>
                    <a:pt x="1323803" y="382030"/>
                  </a:cubicBezTo>
                  <a:cubicBezTo>
                    <a:pt x="1350939" y="383300"/>
                    <a:pt x="1378076" y="384570"/>
                    <a:pt x="1403784" y="384570"/>
                  </a:cubicBezTo>
                  <a:cubicBezTo>
                    <a:pt x="1450915" y="387110"/>
                    <a:pt x="1496618" y="383300"/>
                    <a:pt x="1543750" y="387110"/>
                  </a:cubicBezTo>
                  <a:cubicBezTo>
                    <a:pt x="1582312" y="389650"/>
                    <a:pt x="1620874" y="389650"/>
                    <a:pt x="1659436" y="392190"/>
                  </a:cubicBezTo>
                  <a:cubicBezTo>
                    <a:pt x="1716565" y="396000"/>
                    <a:pt x="1773695" y="398540"/>
                    <a:pt x="1830824" y="399810"/>
                  </a:cubicBezTo>
                  <a:cubicBezTo>
                    <a:pt x="1851578" y="399810"/>
                    <a:pt x="1869358" y="398540"/>
                    <a:pt x="1889678" y="398540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159" name="Freeform 159"/>
          <p:cNvSpPr/>
          <p:nvPr/>
        </p:nvSpPr>
        <p:spPr>
          <a:xfrm rot="258362">
            <a:off x="621917" y="1444639"/>
            <a:ext cx="1735944" cy="400333"/>
          </a:xfrm>
          <a:custGeom>
            <a:avLst/>
            <a:gdLst/>
            <a:ahLst/>
            <a:cxnLst/>
            <a:rect l="l" t="t" r="r" b="b"/>
            <a:pathLst>
              <a:path w="1735944" h="474102">
                <a:moveTo>
                  <a:pt x="0" y="0"/>
                </a:moveTo>
                <a:lnTo>
                  <a:pt x="1735944" y="0"/>
                </a:lnTo>
                <a:lnTo>
                  <a:pt x="1735944" y="474103"/>
                </a:lnTo>
                <a:lnTo>
                  <a:pt x="0" y="47410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grpSp>
        <p:nvGrpSpPr>
          <p:cNvPr id="160" name="Group 160"/>
          <p:cNvGrpSpPr/>
          <p:nvPr/>
        </p:nvGrpSpPr>
        <p:grpSpPr>
          <a:xfrm>
            <a:off x="3116284" y="6437023"/>
            <a:ext cx="1760516" cy="645712"/>
            <a:chOff x="0" y="0"/>
            <a:chExt cx="1506244" cy="552451"/>
          </a:xfrm>
        </p:grpSpPr>
        <p:sp>
          <p:nvSpPr>
            <p:cNvPr id="161" name="Freeform 161"/>
            <p:cNvSpPr/>
            <p:nvPr/>
          </p:nvSpPr>
          <p:spPr>
            <a:xfrm>
              <a:off x="38100" y="44450"/>
              <a:ext cx="1469414" cy="508001"/>
            </a:xfrm>
            <a:custGeom>
              <a:avLst/>
              <a:gdLst/>
              <a:ahLst/>
              <a:cxnLst/>
              <a:rect l="l" t="t" r="r" b="b"/>
              <a:pathLst>
                <a:path w="1469414" h="508001">
                  <a:moveTo>
                    <a:pt x="2540" y="477521"/>
                  </a:moveTo>
                  <a:cubicBezTo>
                    <a:pt x="0" y="486411"/>
                    <a:pt x="5080" y="492761"/>
                    <a:pt x="12663" y="494031"/>
                  </a:cubicBezTo>
                  <a:cubicBezTo>
                    <a:pt x="21299" y="495301"/>
                    <a:pt x="28855" y="495301"/>
                    <a:pt x="37490" y="495301"/>
                  </a:cubicBezTo>
                  <a:cubicBezTo>
                    <a:pt x="72033" y="496571"/>
                    <a:pt x="106576" y="496571"/>
                    <a:pt x="142198" y="497841"/>
                  </a:cubicBezTo>
                  <a:cubicBezTo>
                    <a:pt x="161629" y="499111"/>
                    <a:pt x="181059" y="500381"/>
                    <a:pt x="199410" y="501651"/>
                  </a:cubicBezTo>
                  <a:cubicBezTo>
                    <a:pt x="231794" y="502921"/>
                    <a:pt x="263098" y="502921"/>
                    <a:pt x="295482" y="504191"/>
                  </a:cubicBezTo>
                  <a:cubicBezTo>
                    <a:pt x="308436" y="504191"/>
                    <a:pt x="320310" y="504191"/>
                    <a:pt x="333263" y="502921"/>
                  </a:cubicBezTo>
                  <a:cubicBezTo>
                    <a:pt x="338661" y="502921"/>
                    <a:pt x="345137" y="501651"/>
                    <a:pt x="350535" y="501651"/>
                  </a:cubicBezTo>
                  <a:cubicBezTo>
                    <a:pt x="372124" y="502921"/>
                    <a:pt x="803909" y="494031"/>
                    <a:pt x="825498" y="495301"/>
                  </a:cubicBezTo>
                  <a:cubicBezTo>
                    <a:pt x="855723" y="496571"/>
                    <a:pt x="938842" y="496571"/>
                    <a:pt x="969067" y="496571"/>
                  </a:cubicBezTo>
                  <a:cubicBezTo>
                    <a:pt x="980941" y="496571"/>
                    <a:pt x="991736" y="495301"/>
                    <a:pt x="1003610" y="495301"/>
                  </a:cubicBezTo>
                  <a:lnTo>
                    <a:pt x="1061901" y="499111"/>
                  </a:lnTo>
                  <a:cubicBezTo>
                    <a:pt x="1104000" y="501651"/>
                    <a:pt x="1145020" y="499111"/>
                    <a:pt x="1187119" y="502921"/>
                  </a:cubicBezTo>
                  <a:cubicBezTo>
                    <a:pt x="1257284" y="508001"/>
                    <a:pt x="1328528" y="501651"/>
                    <a:pt x="1404644" y="506731"/>
                  </a:cubicBezTo>
                  <a:cubicBezTo>
                    <a:pt x="1424964" y="508001"/>
                    <a:pt x="1445283" y="506731"/>
                    <a:pt x="1468144" y="506731"/>
                  </a:cubicBezTo>
                  <a:lnTo>
                    <a:pt x="1468144" y="447041"/>
                  </a:lnTo>
                  <a:cubicBezTo>
                    <a:pt x="1466873" y="409208"/>
                    <a:pt x="1465604" y="393546"/>
                    <a:pt x="1465604" y="376905"/>
                  </a:cubicBezTo>
                  <a:cubicBezTo>
                    <a:pt x="1465604" y="357653"/>
                    <a:pt x="1469414" y="338075"/>
                    <a:pt x="1463064" y="318824"/>
                  </a:cubicBezTo>
                  <a:cubicBezTo>
                    <a:pt x="1455444" y="306098"/>
                    <a:pt x="1444014" y="55176"/>
                    <a:pt x="1444014" y="42451"/>
                  </a:cubicBezTo>
                  <a:cubicBezTo>
                    <a:pt x="1441473" y="33641"/>
                    <a:pt x="1440204" y="24504"/>
                    <a:pt x="1437664" y="15694"/>
                  </a:cubicBezTo>
                  <a:cubicBezTo>
                    <a:pt x="1437664" y="13084"/>
                    <a:pt x="1436394" y="10473"/>
                    <a:pt x="1435123" y="6350"/>
                  </a:cubicBezTo>
                  <a:cubicBezTo>
                    <a:pt x="1424964" y="3810"/>
                    <a:pt x="1416073" y="2540"/>
                    <a:pt x="1405914" y="1270"/>
                  </a:cubicBezTo>
                  <a:cubicBezTo>
                    <a:pt x="1398294" y="0"/>
                    <a:pt x="1390673" y="1270"/>
                    <a:pt x="1384323" y="1270"/>
                  </a:cubicBezTo>
                  <a:lnTo>
                    <a:pt x="7266" y="6350"/>
                  </a:lnTo>
                  <a:lnTo>
                    <a:pt x="2540" y="477521"/>
                  </a:lnTo>
                  <a:close/>
                </a:path>
              </a:pathLst>
            </a:custGeom>
            <a:solidFill>
              <a:srgbClr val="F3BA92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62" name="Freeform 162"/>
            <p:cNvSpPr/>
            <p:nvPr/>
          </p:nvSpPr>
          <p:spPr>
            <a:xfrm>
              <a:off x="11430" y="16510"/>
              <a:ext cx="1445284" cy="497841"/>
            </a:xfrm>
            <a:custGeom>
              <a:avLst/>
              <a:gdLst/>
              <a:ahLst/>
              <a:cxnLst/>
              <a:rect l="l" t="t" r="r" b="b"/>
              <a:pathLst>
                <a:path w="1445284" h="497841">
                  <a:moveTo>
                    <a:pt x="1445284" y="497841"/>
                  </a:moveTo>
                  <a:lnTo>
                    <a:pt x="0" y="490221"/>
                  </a:lnTo>
                  <a:lnTo>
                    <a:pt x="0" y="180026"/>
                  </a:lnTo>
                  <a:lnTo>
                    <a:pt x="7620" y="20320"/>
                  </a:lnTo>
                  <a:lnTo>
                    <a:pt x="717236" y="0"/>
                  </a:lnTo>
                  <a:lnTo>
                    <a:pt x="1423694" y="8890"/>
                  </a:lnTo>
                  <a:close/>
                </a:path>
              </a:pathLst>
            </a:custGeom>
            <a:solidFill>
              <a:srgbClr val="FFFDF7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63" name="Freeform 163"/>
            <p:cNvSpPr/>
            <p:nvPr/>
          </p:nvSpPr>
          <p:spPr>
            <a:xfrm>
              <a:off x="-3810" y="0"/>
              <a:ext cx="1474493" cy="524511"/>
            </a:xfrm>
            <a:custGeom>
              <a:avLst/>
              <a:gdLst/>
              <a:ahLst/>
              <a:cxnLst/>
              <a:rect l="l" t="t" r="r" b="b"/>
              <a:pathLst>
                <a:path w="1474493" h="524511">
                  <a:moveTo>
                    <a:pt x="1440204" y="21590"/>
                  </a:moveTo>
                  <a:cubicBezTo>
                    <a:pt x="1441474" y="34290"/>
                    <a:pt x="1441474" y="44450"/>
                    <a:pt x="1442743" y="52639"/>
                  </a:cubicBezTo>
                  <a:cubicBezTo>
                    <a:pt x="1445283" y="61449"/>
                    <a:pt x="1446554" y="70586"/>
                    <a:pt x="1449093" y="79396"/>
                  </a:cubicBezTo>
                  <a:cubicBezTo>
                    <a:pt x="1449093" y="92121"/>
                    <a:pt x="1461793" y="343043"/>
                    <a:pt x="1468143" y="355769"/>
                  </a:cubicBezTo>
                  <a:cubicBezTo>
                    <a:pt x="1474493" y="375021"/>
                    <a:pt x="1470683" y="394598"/>
                    <a:pt x="1470683" y="413850"/>
                  </a:cubicBezTo>
                  <a:cubicBezTo>
                    <a:pt x="1470683" y="430817"/>
                    <a:pt x="1471954" y="446480"/>
                    <a:pt x="1473224" y="463551"/>
                  </a:cubicBezTo>
                  <a:lnTo>
                    <a:pt x="1473224" y="523241"/>
                  </a:lnTo>
                  <a:cubicBezTo>
                    <a:pt x="1450364" y="523241"/>
                    <a:pt x="1430043" y="524511"/>
                    <a:pt x="1409724" y="523241"/>
                  </a:cubicBezTo>
                  <a:cubicBezTo>
                    <a:pt x="1339134" y="518161"/>
                    <a:pt x="1267889" y="524511"/>
                    <a:pt x="1197724" y="519431"/>
                  </a:cubicBezTo>
                  <a:cubicBezTo>
                    <a:pt x="1155625" y="515621"/>
                    <a:pt x="1114606" y="518161"/>
                    <a:pt x="1072506" y="515621"/>
                  </a:cubicBezTo>
                  <a:lnTo>
                    <a:pt x="1014215" y="511811"/>
                  </a:lnTo>
                  <a:cubicBezTo>
                    <a:pt x="1002341" y="511811"/>
                    <a:pt x="991547" y="513081"/>
                    <a:pt x="979673" y="513081"/>
                  </a:cubicBezTo>
                  <a:cubicBezTo>
                    <a:pt x="949448" y="511811"/>
                    <a:pt x="866329" y="513081"/>
                    <a:pt x="836104" y="511811"/>
                  </a:cubicBezTo>
                  <a:cubicBezTo>
                    <a:pt x="814515" y="510541"/>
                    <a:pt x="382730" y="519431"/>
                    <a:pt x="361140" y="518161"/>
                  </a:cubicBezTo>
                  <a:cubicBezTo>
                    <a:pt x="355743" y="518161"/>
                    <a:pt x="349266" y="519431"/>
                    <a:pt x="343869" y="519431"/>
                  </a:cubicBezTo>
                  <a:cubicBezTo>
                    <a:pt x="330915" y="519431"/>
                    <a:pt x="319041" y="520701"/>
                    <a:pt x="306088" y="520701"/>
                  </a:cubicBezTo>
                  <a:cubicBezTo>
                    <a:pt x="273704" y="520701"/>
                    <a:pt x="242399" y="519431"/>
                    <a:pt x="210016" y="518161"/>
                  </a:cubicBezTo>
                  <a:cubicBezTo>
                    <a:pt x="190585" y="516891"/>
                    <a:pt x="171155" y="515621"/>
                    <a:pt x="152804" y="514351"/>
                  </a:cubicBezTo>
                  <a:cubicBezTo>
                    <a:pt x="118261" y="513081"/>
                    <a:pt x="83718" y="511811"/>
                    <a:pt x="48096" y="511811"/>
                  </a:cubicBezTo>
                  <a:cubicBezTo>
                    <a:pt x="38100" y="511811"/>
                    <a:pt x="29210" y="511811"/>
                    <a:pt x="19050" y="510541"/>
                  </a:cubicBezTo>
                  <a:cubicBezTo>
                    <a:pt x="10160" y="509271"/>
                    <a:pt x="5080" y="502921"/>
                    <a:pt x="7620" y="494031"/>
                  </a:cubicBezTo>
                  <a:cubicBezTo>
                    <a:pt x="16510" y="462794"/>
                    <a:pt x="12700" y="454637"/>
                    <a:pt x="11430" y="446153"/>
                  </a:cubicBezTo>
                  <a:cubicBezTo>
                    <a:pt x="10160" y="428860"/>
                    <a:pt x="6350" y="411892"/>
                    <a:pt x="7620" y="394598"/>
                  </a:cubicBezTo>
                  <a:cubicBezTo>
                    <a:pt x="5080" y="373063"/>
                    <a:pt x="0" y="106478"/>
                    <a:pt x="7620" y="84616"/>
                  </a:cubicBezTo>
                  <a:cubicBezTo>
                    <a:pt x="8890" y="80375"/>
                    <a:pt x="7620" y="75806"/>
                    <a:pt x="8890" y="71565"/>
                  </a:cubicBezTo>
                  <a:cubicBezTo>
                    <a:pt x="10160" y="64712"/>
                    <a:pt x="12700" y="5720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56732" y="30480"/>
                    <a:pt x="74003" y="29210"/>
                  </a:cubicBezTo>
                  <a:cubicBezTo>
                    <a:pt x="103149" y="25400"/>
                    <a:pt x="132294" y="22860"/>
                    <a:pt x="162519" y="20320"/>
                  </a:cubicBezTo>
                  <a:cubicBezTo>
                    <a:pt x="183029" y="17780"/>
                    <a:pt x="203539" y="16510"/>
                    <a:pt x="222969" y="13970"/>
                  </a:cubicBezTo>
                  <a:cubicBezTo>
                    <a:pt x="242399" y="11430"/>
                    <a:pt x="262909" y="8890"/>
                    <a:pt x="282340" y="8890"/>
                  </a:cubicBezTo>
                  <a:cubicBezTo>
                    <a:pt x="303929" y="7620"/>
                    <a:pt x="325518" y="10160"/>
                    <a:pt x="347107" y="8890"/>
                  </a:cubicBezTo>
                  <a:cubicBezTo>
                    <a:pt x="374094" y="8890"/>
                    <a:pt x="863091" y="6350"/>
                    <a:pt x="890077" y="5080"/>
                  </a:cubicBezTo>
                  <a:cubicBezTo>
                    <a:pt x="915984" y="3810"/>
                    <a:pt x="941891" y="2540"/>
                    <a:pt x="968878" y="2540"/>
                  </a:cubicBezTo>
                  <a:cubicBezTo>
                    <a:pt x="1013136" y="1270"/>
                    <a:pt x="1056315" y="0"/>
                    <a:pt x="1100573" y="0"/>
                  </a:cubicBezTo>
                  <a:cubicBezTo>
                    <a:pt x="1118923" y="0"/>
                    <a:pt x="1138354" y="2540"/>
                    <a:pt x="1156705" y="2540"/>
                  </a:cubicBezTo>
                  <a:cubicBezTo>
                    <a:pt x="1207439" y="3810"/>
                    <a:pt x="1259254" y="5080"/>
                    <a:pt x="1309988" y="7620"/>
                  </a:cubicBezTo>
                  <a:cubicBezTo>
                    <a:pt x="1336975" y="8890"/>
                    <a:pt x="1363961" y="12700"/>
                    <a:pt x="1390948" y="16510"/>
                  </a:cubicBezTo>
                  <a:lnTo>
                    <a:pt x="1409724" y="16510"/>
                  </a:lnTo>
                  <a:cubicBezTo>
                    <a:pt x="1421154" y="17780"/>
                    <a:pt x="1430043" y="20320"/>
                    <a:pt x="1440204" y="21590"/>
                  </a:cubicBezTo>
                  <a:close/>
                  <a:moveTo>
                    <a:pt x="1450364" y="506731"/>
                  </a:moveTo>
                  <a:cubicBezTo>
                    <a:pt x="1451633" y="490221"/>
                    <a:pt x="1452904" y="477521"/>
                    <a:pt x="1452904" y="464821"/>
                  </a:cubicBezTo>
                  <a:cubicBezTo>
                    <a:pt x="1451633" y="444848"/>
                    <a:pt x="1450364" y="427554"/>
                    <a:pt x="1450364" y="408955"/>
                  </a:cubicBezTo>
                  <a:cubicBezTo>
                    <a:pt x="1450364" y="400472"/>
                    <a:pt x="1452904" y="391988"/>
                    <a:pt x="1451633" y="383504"/>
                  </a:cubicBezTo>
                  <a:cubicBezTo>
                    <a:pt x="1451633" y="375673"/>
                    <a:pt x="1450364" y="367516"/>
                    <a:pt x="1449093" y="359685"/>
                  </a:cubicBezTo>
                  <a:cubicBezTo>
                    <a:pt x="1444014" y="347612"/>
                    <a:pt x="1432583" y="97668"/>
                    <a:pt x="1432583" y="85595"/>
                  </a:cubicBezTo>
                  <a:cubicBezTo>
                    <a:pt x="1430043" y="75480"/>
                    <a:pt x="1427504" y="65039"/>
                    <a:pt x="1424964" y="54923"/>
                  </a:cubicBezTo>
                  <a:cubicBezTo>
                    <a:pt x="1423693" y="44450"/>
                    <a:pt x="1422424" y="43180"/>
                    <a:pt x="1406061" y="41910"/>
                  </a:cubicBezTo>
                  <a:cubicBezTo>
                    <a:pt x="1402822" y="41910"/>
                    <a:pt x="1400663" y="41910"/>
                    <a:pt x="1397425" y="40640"/>
                  </a:cubicBezTo>
                  <a:cubicBezTo>
                    <a:pt x="1370438" y="36830"/>
                    <a:pt x="1342372" y="31750"/>
                    <a:pt x="1315386" y="30480"/>
                  </a:cubicBezTo>
                  <a:cubicBezTo>
                    <a:pt x="1249538" y="26670"/>
                    <a:pt x="1182612" y="25400"/>
                    <a:pt x="1116764" y="22860"/>
                  </a:cubicBezTo>
                  <a:lnTo>
                    <a:pt x="1039043" y="22860"/>
                  </a:lnTo>
                  <a:cubicBezTo>
                    <a:pt x="1004500" y="22860"/>
                    <a:pt x="969957" y="22860"/>
                    <a:pt x="936494" y="24130"/>
                  </a:cubicBezTo>
                  <a:cubicBezTo>
                    <a:pt x="907349" y="25400"/>
                    <a:pt x="416193" y="29210"/>
                    <a:pt x="387047" y="29210"/>
                  </a:cubicBezTo>
                  <a:cubicBezTo>
                    <a:pt x="339551" y="29210"/>
                    <a:pt x="292055" y="26670"/>
                    <a:pt x="244558" y="33020"/>
                  </a:cubicBezTo>
                  <a:cubicBezTo>
                    <a:pt x="219731" y="36830"/>
                    <a:pt x="195982" y="36830"/>
                    <a:pt x="172234" y="38100"/>
                  </a:cubicBezTo>
                  <a:cubicBezTo>
                    <a:pt x="131215" y="41910"/>
                    <a:pt x="90195" y="45720"/>
                    <a:pt x="49176" y="50800"/>
                  </a:cubicBezTo>
                  <a:cubicBezTo>
                    <a:pt x="36830" y="50800"/>
                    <a:pt x="34290" y="52313"/>
                    <a:pt x="33020" y="56229"/>
                  </a:cubicBezTo>
                  <a:cubicBezTo>
                    <a:pt x="31750" y="62102"/>
                    <a:pt x="31750" y="67975"/>
                    <a:pt x="30480" y="73849"/>
                  </a:cubicBezTo>
                  <a:cubicBezTo>
                    <a:pt x="29210" y="83638"/>
                    <a:pt x="26670" y="93100"/>
                    <a:pt x="25400" y="102889"/>
                  </a:cubicBezTo>
                  <a:cubicBezTo>
                    <a:pt x="20320" y="113331"/>
                    <a:pt x="26670" y="368495"/>
                    <a:pt x="29210" y="378936"/>
                  </a:cubicBezTo>
                  <a:cubicBezTo>
                    <a:pt x="29210" y="390030"/>
                    <a:pt x="29210" y="401451"/>
                    <a:pt x="30480" y="412545"/>
                  </a:cubicBezTo>
                  <a:cubicBezTo>
                    <a:pt x="30480" y="420702"/>
                    <a:pt x="33020" y="428860"/>
                    <a:pt x="33020" y="437017"/>
                  </a:cubicBezTo>
                  <a:cubicBezTo>
                    <a:pt x="33020" y="445827"/>
                    <a:pt x="33020" y="454637"/>
                    <a:pt x="31750" y="464821"/>
                  </a:cubicBezTo>
                  <a:lnTo>
                    <a:pt x="31750" y="474981"/>
                  </a:lnTo>
                  <a:cubicBezTo>
                    <a:pt x="31750" y="485141"/>
                    <a:pt x="35560" y="488951"/>
                    <a:pt x="44450" y="488951"/>
                  </a:cubicBezTo>
                  <a:cubicBezTo>
                    <a:pt x="58891" y="488951"/>
                    <a:pt x="74003" y="490221"/>
                    <a:pt x="88036" y="490221"/>
                  </a:cubicBezTo>
                  <a:cubicBezTo>
                    <a:pt x="108546" y="490221"/>
                    <a:pt x="130135" y="487681"/>
                    <a:pt x="150645" y="490221"/>
                  </a:cubicBezTo>
                  <a:cubicBezTo>
                    <a:pt x="184108" y="494031"/>
                    <a:pt x="217572" y="496571"/>
                    <a:pt x="251035" y="495301"/>
                  </a:cubicBezTo>
                  <a:cubicBezTo>
                    <a:pt x="272624" y="494031"/>
                    <a:pt x="293134" y="496571"/>
                    <a:pt x="314723" y="496571"/>
                  </a:cubicBezTo>
                  <a:cubicBezTo>
                    <a:pt x="346028" y="496571"/>
                    <a:pt x="377332" y="495301"/>
                    <a:pt x="408637" y="496571"/>
                  </a:cubicBezTo>
                  <a:cubicBezTo>
                    <a:pt x="455054" y="497841"/>
                    <a:pt x="964560" y="487681"/>
                    <a:pt x="1012057" y="490221"/>
                  </a:cubicBezTo>
                  <a:cubicBezTo>
                    <a:pt x="1032566" y="491491"/>
                    <a:pt x="1053076" y="492761"/>
                    <a:pt x="1072506" y="492761"/>
                  </a:cubicBezTo>
                  <a:cubicBezTo>
                    <a:pt x="1108129" y="495301"/>
                    <a:pt x="1142672" y="491491"/>
                    <a:pt x="1178294" y="495301"/>
                  </a:cubicBezTo>
                  <a:cubicBezTo>
                    <a:pt x="1207439" y="497841"/>
                    <a:pt x="1236585" y="497841"/>
                    <a:pt x="1265730" y="500381"/>
                  </a:cubicBezTo>
                  <a:cubicBezTo>
                    <a:pt x="1308909" y="504191"/>
                    <a:pt x="1352087" y="506731"/>
                    <a:pt x="1395266" y="508001"/>
                  </a:cubicBezTo>
                  <a:cubicBezTo>
                    <a:pt x="1412264" y="508001"/>
                    <a:pt x="1430043" y="506731"/>
                    <a:pt x="1450364" y="506731"/>
                  </a:cubicBezTo>
                  <a:close/>
                </a:path>
              </a:pathLst>
            </a:custGeom>
            <a:solidFill>
              <a:srgbClr val="2C2C2E"/>
            </a:solid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164" name="TextBox 164"/>
          <p:cNvSpPr txBox="1"/>
          <p:nvPr/>
        </p:nvSpPr>
        <p:spPr>
          <a:xfrm>
            <a:off x="3135556" y="6489776"/>
            <a:ext cx="1553218" cy="501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Wil je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dat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Wacht @ctief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medewerker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met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jouw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antwoorden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meekijkt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?</a:t>
            </a:r>
          </a:p>
        </p:txBody>
      </p:sp>
      <p:sp>
        <p:nvSpPr>
          <p:cNvPr id="165" name="AutoShape 165"/>
          <p:cNvSpPr/>
          <p:nvPr/>
        </p:nvSpPr>
        <p:spPr>
          <a:xfrm>
            <a:off x="2333374" y="6754889"/>
            <a:ext cx="787201" cy="0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sp>
        <p:nvSpPr>
          <p:cNvPr id="168" name="AutoShape 168"/>
          <p:cNvSpPr/>
          <p:nvPr/>
        </p:nvSpPr>
        <p:spPr>
          <a:xfrm flipV="1">
            <a:off x="4795345" y="5677985"/>
            <a:ext cx="1142637" cy="1067605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sp>
        <p:nvSpPr>
          <p:cNvPr id="170" name="AutoShape 170"/>
          <p:cNvSpPr/>
          <p:nvPr/>
        </p:nvSpPr>
        <p:spPr>
          <a:xfrm>
            <a:off x="2756017" y="2689495"/>
            <a:ext cx="2065970" cy="7141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sp>
        <p:nvSpPr>
          <p:cNvPr id="171" name="TextBox 171"/>
          <p:cNvSpPr txBox="1"/>
          <p:nvPr/>
        </p:nvSpPr>
        <p:spPr>
          <a:xfrm>
            <a:off x="2001074" y="286968"/>
            <a:ext cx="1921564" cy="220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8"/>
              </a:lnSpc>
              <a:spcBef>
                <a:spcPct val="0"/>
              </a:spcBef>
            </a:pPr>
            <a:r>
              <a:rPr lang="en-US" sz="1350" b="1" spc="-2">
                <a:solidFill>
                  <a:srgbClr val="000000"/>
                </a:solidFill>
                <a:latin typeface="Bernoru"/>
                <a:ea typeface="Bernoru"/>
                <a:cs typeface="Bernoru"/>
                <a:sym typeface="Bernoru"/>
              </a:rPr>
              <a:t>WACHTENDE CLIËNT</a:t>
            </a:r>
          </a:p>
        </p:txBody>
      </p:sp>
      <p:sp>
        <p:nvSpPr>
          <p:cNvPr id="172" name="TextBox 172"/>
          <p:cNvSpPr txBox="1"/>
          <p:nvPr/>
        </p:nvSpPr>
        <p:spPr>
          <a:xfrm>
            <a:off x="5438803" y="4690928"/>
            <a:ext cx="1233778" cy="8143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299"/>
              </a:lnSpc>
            </a:pP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Feedback op de modules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en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eventueel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ondersteuning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  <a:p>
            <a:pPr algn="l">
              <a:lnSpc>
                <a:spcPts val="1299"/>
              </a:lnSpc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keuze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vervolgmodule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  <a:p>
            <a:pPr marL="0" lvl="0" indent="0" algn="l">
              <a:lnSpc>
                <a:spcPts val="1299"/>
              </a:lnSpc>
              <a:spcBef>
                <a:spcPct val="0"/>
              </a:spcBef>
            </a:pP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73" name="TextBox 173"/>
          <p:cNvSpPr txBox="1"/>
          <p:nvPr/>
        </p:nvSpPr>
        <p:spPr>
          <a:xfrm>
            <a:off x="7749951" y="1456301"/>
            <a:ext cx="1437361" cy="4295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8"/>
              </a:lnSpc>
              <a:spcBef>
                <a:spcPct val="0"/>
              </a:spcBef>
            </a:pPr>
            <a:r>
              <a:rPr lang="en-US" sz="1350" b="1" spc="-2">
                <a:solidFill>
                  <a:srgbClr val="000000"/>
                </a:solidFill>
                <a:latin typeface="Bernoru"/>
                <a:ea typeface="Bernoru"/>
                <a:cs typeface="Bernoru"/>
                <a:sym typeface="Bernoru"/>
              </a:rPr>
              <a:t>WACHT @CTIEF MEDEWERKER</a:t>
            </a:r>
          </a:p>
        </p:txBody>
      </p:sp>
      <p:sp>
        <p:nvSpPr>
          <p:cNvPr id="174" name="TextBox 174"/>
          <p:cNvSpPr txBox="1"/>
          <p:nvPr/>
        </p:nvSpPr>
        <p:spPr>
          <a:xfrm>
            <a:off x="7864507" y="2136823"/>
            <a:ext cx="1322805" cy="23147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299"/>
              </a:lnSpc>
            </a:pP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De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medewerker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begroet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de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wachtende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met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een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welkomstbericht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. </a:t>
            </a:r>
          </a:p>
          <a:p>
            <a:pPr algn="l">
              <a:lnSpc>
                <a:spcPts val="1299"/>
              </a:lnSpc>
            </a:pP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Er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wordt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gereageerd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wanneer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er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een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bericht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via de chat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komt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of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wanneer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er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wordt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gevraagd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om feedback op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een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module.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Hierbij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screent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de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medewerker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op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eventuele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suïcidale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uitingen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  <a:p>
            <a:pPr marL="0" lvl="0" indent="0" algn="l">
              <a:lnSpc>
                <a:spcPts val="1299"/>
              </a:lnSpc>
              <a:spcBef>
                <a:spcPct val="0"/>
              </a:spcBef>
            </a:pP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75" name="TextBox 175"/>
          <p:cNvSpPr txBox="1"/>
          <p:nvPr/>
        </p:nvSpPr>
        <p:spPr>
          <a:xfrm>
            <a:off x="4058138" y="5138242"/>
            <a:ext cx="2032444" cy="177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9"/>
              </a:lnSpc>
              <a:spcBef>
                <a:spcPct val="0"/>
              </a:spcBef>
            </a:pP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Ja</a:t>
            </a:r>
          </a:p>
        </p:txBody>
      </p:sp>
      <p:sp>
        <p:nvSpPr>
          <p:cNvPr id="177" name="TextBox 177"/>
          <p:cNvSpPr txBox="1"/>
          <p:nvPr/>
        </p:nvSpPr>
        <p:spPr>
          <a:xfrm>
            <a:off x="530185" y="4231773"/>
            <a:ext cx="1932920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Uitleg over positieve gezondheid en link naar de vragenlijst</a:t>
            </a:r>
          </a:p>
        </p:txBody>
      </p:sp>
      <p:sp>
        <p:nvSpPr>
          <p:cNvPr id="178" name="TextBox 178"/>
          <p:cNvSpPr txBox="1"/>
          <p:nvPr/>
        </p:nvSpPr>
        <p:spPr>
          <a:xfrm>
            <a:off x="496053" y="1975791"/>
            <a:ext cx="1982134" cy="501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endParaRPr/>
          </a:p>
          <a:p>
            <a:pPr algn="ctr">
              <a:lnSpc>
                <a:spcPts val="1299"/>
              </a:lnSpc>
            </a:pPr>
            <a:r>
              <a:rPr lang="en-US" sz="9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Uitleg over de mogelijkheden binnen de Wacht @ctief module.</a:t>
            </a:r>
          </a:p>
        </p:txBody>
      </p:sp>
      <p:sp>
        <p:nvSpPr>
          <p:cNvPr id="179" name="TextBox 179"/>
          <p:cNvSpPr txBox="1"/>
          <p:nvPr/>
        </p:nvSpPr>
        <p:spPr>
          <a:xfrm>
            <a:off x="474990" y="2553641"/>
            <a:ext cx="1982467" cy="177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Uitleg mogelijkheden tot contact</a:t>
            </a:r>
          </a:p>
        </p:txBody>
      </p:sp>
      <p:sp>
        <p:nvSpPr>
          <p:cNvPr id="180" name="TextBox 180"/>
          <p:cNvSpPr txBox="1"/>
          <p:nvPr/>
        </p:nvSpPr>
        <p:spPr>
          <a:xfrm>
            <a:off x="646600" y="3150774"/>
            <a:ext cx="2221268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99"/>
              </a:lnSpc>
            </a:pPr>
            <a:endParaRPr/>
          </a:p>
          <a:p>
            <a:pPr algn="l">
              <a:lnSpc>
                <a:spcPts val="1299"/>
              </a:lnSpc>
            </a:pPr>
            <a:r>
              <a:rPr lang="en-US" sz="9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Uitleg zelfhulp vervolgmodules</a:t>
            </a:r>
          </a:p>
        </p:txBody>
      </p:sp>
      <p:sp>
        <p:nvSpPr>
          <p:cNvPr id="181" name="TextBox 181"/>
          <p:cNvSpPr txBox="1"/>
          <p:nvPr/>
        </p:nvSpPr>
        <p:spPr>
          <a:xfrm>
            <a:off x="684699" y="1561818"/>
            <a:ext cx="1604841" cy="155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49"/>
              </a:lnSpc>
              <a:spcBef>
                <a:spcPct val="0"/>
              </a:spcBef>
            </a:pPr>
            <a:r>
              <a:rPr lang="en-US" sz="999" b="1" spc="-1" dirty="0">
                <a:solidFill>
                  <a:srgbClr val="000000"/>
                </a:solidFill>
                <a:latin typeface="Bernoru"/>
                <a:ea typeface="Bernoru"/>
                <a:cs typeface="Bernoru"/>
                <a:sym typeface="Bernoru"/>
              </a:rPr>
              <a:t>BASISMODULE</a:t>
            </a:r>
          </a:p>
        </p:txBody>
      </p:sp>
      <p:sp>
        <p:nvSpPr>
          <p:cNvPr id="182" name="TextBox 182"/>
          <p:cNvSpPr txBox="1"/>
          <p:nvPr/>
        </p:nvSpPr>
        <p:spPr>
          <a:xfrm>
            <a:off x="771862" y="1685304"/>
            <a:ext cx="1449567" cy="501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endParaRPr dirty="0"/>
          </a:p>
          <a:p>
            <a:pPr algn="l">
              <a:lnSpc>
                <a:spcPts val="1299"/>
              </a:lnSpc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Uitleg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over Wacht @ctief</a:t>
            </a:r>
          </a:p>
          <a:p>
            <a:pPr algn="l">
              <a:lnSpc>
                <a:spcPts val="1299"/>
              </a:lnSpc>
            </a:pP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83" name="TextBox 183"/>
          <p:cNvSpPr txBox="1"/>
          <p:nvPr/>
        </p:nvSpPr>
        <p:spPr>
          <a:xfrm>
            <a:off x="665596" y="3763549"/>
            <a:ext cx="2490223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99"/>
              </a:lnSpc>
            </a:pPr>
            <a:endParaRPr/>
          </a:p>
          <a:p>
            <a:pPr algn="l">
              <a:lnSpc>
                <a:spcPts val="1299"/>
              </a:lnSpc>
            </a:pPr>
            <a:r>
              <a:rPr lang="en-US" sz="9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Hulp bij voorbereiding intake</a:t>
            </a:r>
          </a:p>
        </p:txBody>
      </p:sp>
      <p:sp>
        <p:nvSpPr>
          <p:cNvPr id="184" name="TextBox 184"/>
          <p:cNvSpPr txBox="1"/>
          <p:nvPr/>
        </p:nvSpPr>
        <p:spPr>
          <a:xfrm>
            <a:off x="678723" y="3614324"/>
            <a:ext cx="1828623" cy="177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99"/>
              </a:lnSpc>
            </a:pPr>
            <a:r>
              <a:rPr lang="en-US" sz="9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Uitleg over persoonlijke memo</a:t>
            </a:r>
          </a:p>
        </p:txBody>
      </p:sp>
      <p:sp>
        <p:nvSpPr>
          <p:cNvPr id="185" name="TextBox 185"/>
          <p:cNvSpPr txBox="1"/>
          <p:nvPr/>
        </p:nvSpPr>
        <p:spPr>
          <a:xfrm>
            <a:off x="468281" y="2850979"/>
            <a:ext cx="2056729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9"/>
              </a:lnSpc>
            </a:pPr>
            <a:r>
              <a:rPr lang="en-US" sz="999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Uitleg over naasten en mogelijkheden deze te ondersteunen</a:t>
            </a:r>
          </a:p>
        </p:txBody>
      </p:sp>
      <p:sp>
        <p:nvSpPr>
          <p:cNvPr id="186" name="TextBox 186"/>
          <p:cNvSpPr txBox="1"/>
          <p:nvPr/>
        </p:nvSpPr>
        <p:spPr>
          <a:xfrm>
            <a:off x="4484123" y="6184172"/>
            <a:ext cx="2032444" cy="177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9"/>
              </a:lnSpc>
              <a:spcBef>
                <a:spcPct val="0"/>
              </a:spcBef>
            </a:pP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Ja</a:t>
            </a:r>
          </a:p>
        </p:txBody>
      </p:sp>
      <p:sp>
        <p:nvSpPr>
          <p:cNvPr id="187" name="TextBox 187"/>
          <p:cNvSpPr txBox="1"/>
          <p:nvPr/>
        </p:nvSpPr>
        <p:spPr>
          <a:xfrm>
            <a:off x="6938659" y="6141300"/>
            <a:ext cx="1142637" cy="1474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299"/>
              </a:lnSpc>
              <a:spcBef>
                <a:spcPct val="0"/>
              </a:spcBef>
            </a:pPr>
            <a:r>
              <a:rPr lang="en-US" sz="999" dirty="0">
                <a:solidFill>
                  <a:srgbClr val="9867F7"/>
                </a:solidFill>
                <a:latin typeface="Futura"/>
                <a:ea typeface="Futura"/>
                <a:cs typeface="Futura"/>
                <a:sym typeface="Futura"/>
              </a:rPr>
              <a:t>Versie II</a:t>
            </a:r>
          </a:p>
        </p:txBody>
      </p:sp>
      <p:grpSp>
        <p:nvGrpSpPr>
          <p:cNvPr id="188" name="Group 188"/>
          <p:cNvGrpSpPr/>
          <p:nvPr/>
        </p:nvGrpSpPr>
        <p:grpSpPr>
          <a:xfrm>
            <a:off x="191482" y="3557174"/>
            <a:ext cx="3318866" cy="336437"/>
            <a:chOff x="0" y="0"/>
            <a:chExt cx="1229210" cy="124606"/>
          </a:xfrm>
        </p:grpSpPr>
        <p:sp>
          <p:nvSpPr>
            <p:cNvPr id="189" name="Freeform 189"/>
            <p:cNvSpPr/>
            <p:nvPr/>
          </p:nvSpPr>
          <p:spPr>
            <a:xfrm>
              <a:off x="0" y="0"/>
              <a:ext cx="1229210" cy="124606"/>
            </a:xfrm>
            <a:custGeom>
              <a:avLst/>
              <a:gdLst/>
              <a:ahLst/>
              <a:cxnLst/>
              <a:rect l="l" t="t" r="r" b="b"/>
              <a:pathLst>
                <a:path w="1229210" h="124606">
                  <a:moveTo>
                    <a:pt x="62303" y="0"/>
                  </a:moveTo>
                  <a:lnTo>
                    <a:pt x="1166906" y="0"/>
                  </a:lnTo>
                  <a:cubicBezTo>
                    <a:pt x="1201316" y="0"/>
                    <a:pt x="1229210" y="27894"/>
                    <a:pt x="1229210" y="62303"/>
                  </a:cubicBezTo>
                  <a:lnTo>
                    <a:pt x="1229210" y="62303"/>
                  </a:lnTo>
                  <a:cubicBezTo>
                    <a:pt x="1229210" y="78827"/>
                    <a:pt x="1222646" y="94674"/>
                    <a:pt x="1210961" y="106358"/>
                  </a:cubicBezTo>
                  <a:cubicBezTo>
                    <a:pt x="1199277" y="118042"/>
                    <a:pt x="1183430" y="124606"/>
                    <a:pt x="1166906" y="124606"/>
                  </a:cubicBezTo>
                  <a:lnTo>
                    <a:pt x="62303" y="124606"/>
                  </a:lnTo>
                  <a:cubicBezTo>
                    <a:pt x="27894" y="124606"/>
                    <a:pt x="0" y="96712"/>
                    <a:pt x="0" y="62303"/>
                  </a:cubicBezTo>
                  <a:lnTo>
                    <a:pt x="0" y="62303"/>
                  </a:lnTo>
                  <a:cubicBezTo>
                    <a:pt x="0" y="27894"/>
                    <a:pt x="27894" y="0"/>
                    <a:pt x="62303" y="0"/>
                  </a:cubicBezTo>
                  <a:close/>
                </a:path>
              </a:pathLst>
            </a:custGeom>
            <a:solidFill>
              <a:srgbClr val="FDECA8">
                <a:alpha val="40784"/>
              </a:srgbClr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90" name="TextBox 190"/>
            <p:cNvSpPr txBox="1"/>
            <p:nvPr/>
          </p:nvSpPr>
          <p:spPr>
            <a:xfrm>
              <a:off x="0" y="-28575"/>
              <a:ext cx="1229210" cy="15318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299"/>
                </a:lnSpc>
              </a:pPr>
              <a:endParaRPr/>
            </a:p>
          </p:txBody>
        </p:sp>
      </p:grpSp>
      <p:sp>
        <p:nvSpPr>
          <p:cNvPr id="191" name="TextBox 191"/>
          <p:cNvSpPr txBox="1"/>
          <p:nvPr/>
        </p:nvSpPr>
        <p:spPr>
          <a:xfrm>
            <a:off x="2939030" y="3622205"/>
            <a:ext cx="1142637" cy="1474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299"/>
              </a:lnSpc>
              <a:spcBef>
                <a:spcPct val="0"/>
              </a:spcBef>
            </a:pPr>
            <a:r>
              <a:rPr lang="en-US" sz="999" dirty="0">
                <a:solidFill>
                  <a:srgbClr val="A3850C"/>
                </a:solidFill>
                <a:latin typeface="Futura"/>
                <a:ea typeface="Futura"/>
                <a:cs typeface="Futura"/>
                <a:sym typeface="Futura"/>
              </a:rPr>
              <a:t>Versie III</a:t>
            </a:r>
          </a:p>
        </p:txBody>
      </p:sp>
      <p:sp>
        <p:nvSpPr>
          <p:cNvPr id="192" name="TextBox 192"/>
          <p:cNvSpPr txBox="1"/>
          <p:nvPr/>
        </p:nvSpPr>
        <p:spPr>
          <a:xfrm>
            <a:off x="9108286" y="6794042"/>
            <a:ext cx="1142637" cy="1474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299"/>
              </a:lnSpc>
              <a:spcBef>
                <a:spcPct val="0"/>
              </a:spcBef>
            </a:pP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Versie I</a:t>
            </a:r>
          </a:p>
        </p:txBody>
      </p:sp>
      <p:grpSp>
        <p:nvGrpSpPr>
          <p:cNvPr id="193" name="Group 193"/>
          <p:cNvGrpSpPr/>
          <p:nvPr/>
        </p:nvGrpSpPr>
        <p:grpSpPr>
          <a:xfrm>
            <a:off x="191482" y="2836216"/>
            <a:ext cx="3318866" cy="395589"/>
            <a:chOff x="0" y="0"/>
            <a:chExt cx="1229210" cy="146514"/>
          </a:xfrm>
        </p:grpSpPr>
        <p:sp>
          <p:nvSpPr>
            <p:cNvPr id="194" name="Freeform 194"/>
            <p:cNvSpPr/>
            <p:nvPr/>
          </p:nvSpPr>
          <p:spPr>
            <a:xfrm>
              <a:off x="0" y="0"/>
              <a:ext cx="1229210" cy="146514"/>
            </a:xfrm>
            <a:custGeom>
              <a:avLst/>
              <a:gdLst/>
              <a:ahLst/>
              <a:cxnLst/>
              <a:rect l="l" t="t" r="r" b="b"/>
              <a:pathLst>
                <a:path w="1229210" h="146514">
                  <a:moveTo>
                    <a:pt x="73257" y="0"/>
                  </a:moveTo>
                  <a:lnTo>
                    <a:pt x="1155952" y="0"/>
                  </a:lnTo>
                  <a:cubicBezTo>
                    <a:pt x="1175381" y="0"/>
                    <a:pt x="1194015" y="7718"/>
                    <a:pt x="1207753" y="21457"/>
                  </a:cubicBezTo>
                  <a:cubicBezTo>
                    <a:pt x="1221492" y="35195"/>
                    <a:pt x="1229210" y="53828"/>
                    <a:pt x="1229210" y="73257"/>
                  </a:cubicBezTo>
                  <a:lnTo>
                    <a:pt x="1229210" y="73257"/>
                  </a:lnTo>
                  <a:cubicBezTo>
                    <a:pt x="1229210" y="92686"/>
                    <a:pt x="1221492" y="111320"/>
                    <a:pt x="1207753" y="125058"/>
                  </a:cubicBezTo>
                  <a:cubicBezTo>
                    <a:pt x="1194015" y="138796"/>
                    <a:pt x="1175381" y="146514"/>
                    <a:pt x="1155952" y="146514"/>
                  </a:cubicBezTo>
                  <a:lnTo>
                    <a:pt x="73257" y="146514"/>
                  </a:lnTo>
                  <a:cubicBezTo>
                    <a:pt x="53828" y="146514"/>
                    <a:pt x="35195" y="138796"/>
                    <a:pt x="21457" y="125058"/>
                  </a:cubicBezTo>
                  <a:cubicBezTo>
                    <a:pt x="7718" y="111320"/>
                    <a:pt x="0" y="92686"/>
                    <a:pt x="0" y="73257"/>
                  </a:cubicBezTo>
                  <a:lnTo>
                    <a:pt x="0" y="73257"/>
                  </a:lnTo>
                  <a:cubicBezTo>
                    <a:pt x="0" y="53828"/>
                    <a:pt x="7718" y="35195"/>
                    <a:pt x="21457" y="21457"/>
                  </a:cubicBezTo>
                  <a:cubicBezTo>
                    <a:pt x="35195" y="7718"/>
                    <a:pt x="53828" y="0"/>
                    <a:pt x="73257" y="0"/>
                  </a:cubicBezTo>
                  <a:close/>
                </a:path>
              </a:pathLst>
            </a:custGeom>
            <a:solidFill>
              <a:srgbClr val="AADADA">
                <a:alpha val="24706"/>
              </a:srgbClr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95" name="TextBox 195"/>
            <p:cNvSpPr txBox="1"/>
            <p:nvPr/>
          </p:nvSpPr>
          <p:spPr>
            <a:xfrm>
              <a:off x="0" y="-28575"/>
              <a:ext cx="1229210" cy="17508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299"/>
                </a:lnSpc>
              </a:pPr>
              <a:endParaRPr/>
            </a:p>
          </p:txBody>
        </p:sp>
      </p:grpSp>
      <p:sp>
        <p:nvSpPr>
          <p:cNvPr id="196" name="TextBox 196"/>
          <p:cNvSpPr txBox="1"/>
          <p:nvPr/>
        </p:nvSpPr>
        <p:spPr>
          <a:xfrm>
            <a:off x="2939030" y="2933010"/>
            <a:ext cx="1142637" cy="1474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299"/>
              </a:lnSpc>
              <a:spcBef>
                <a:spcPct val="0"/>
              </a:spcBef>
            </a:pPr>
            <a:r>
              <a:rPr lang="en-US" sz="999" dirty="0">
                <a:solidFill>
                  <a:srgbClr val="148888"/>
                </a:solidFill>
                <a:latin typeface="Futura"/>
                <a:ea typeface="Futura"/>
                <a:cs typeface="Futura"/>
                <a:sym typeface="Futura"/>
              </a:rPr>
              <a:t>Versie IV</a:t>
            </a:r>
          </a:p>
        </p:txBody>
      </p:sp>
      <p:sp>
        <p:nvSpPr>
          <p:cNvPr id="199" name="Boog 198">
            <a:extLst>
              <a:ext uri="{FF2B5EF4-FFF2-40B4-BE49-F238E27FC236}">
                <a16:creationId xmlns:a16="http://schemas.microsoft.com/office/drawing/2014/main" id="{B862FD6D-45B4-4525-BE60-D13AD424347F}"/>
              </a:ext>
            </a:extLst>
          </p:cNvPr>
          <p:cNvSpPr/>
          <p:nvPr/>
        </p:nvSpPr>
        <p:spPr>
          <a:xfrm flipH="1">
            <a:off x="4795344" y="1692446"/>
            <a:ext cx="320334" cy="1257928"/>
          </a:xfrm>
          <a:prstGeom prst="arc">
            <a:avLst>
              <a:gd name="adj1" fmla="val 16142404"/>
              <a:gd name="adj2" fmla="val 556005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0" name="Boog 199">
            <a:extLst>
              <a:ext uri="{FF2B5EF4-FFF2-40B4-BE49-F238E27FC236}">
                <a16:creationId xmlns:a16="http://schemas.microsoft.com/office/drawing/2014/main" id="{265E86C3-C0B2-C664-F015-F852A8FFB115}"/>
              </a:ext>
            </a:extLst>
          </p:cNvPr>
          <p:cNvSpPr/>
          <p:nvPr/>
        </p:nvSpPr>
        <p:spPr>
          <a:xfrm>
            <a:off x="1899440" y="5198992"/>
            <a:ext cx="505856" cy="1821290"/>
          </a:xfrm>
          <a:prstGeom prst="arc">
            <a:avLst>
              <a:gd name="adj1" fmla="val 16399742"/>
              <a:gd name="adj2" fmla="val 5065305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AutoShape 13"/>
          <p:cNvSpPr/>
          <p:nvPr/>
        </p:nvSpPr>
        <p:spPr>
          <a:xfrm flipH="1" flipV="1">
            <a:off x="6938659" y="3791666"/>
            <a:ext cx="775920" cy="458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  <p:sp>
        <p:nvSpPr>
          <p:cNvPr id="166" name="TextBox 175">
            <a:extLst>
              <a:ext uri="{FF2B5EF4-FFF2-40B4-BE49-F238E27FC236}">
                <a16:creationId xmlns:a16="http://schemas.microsoft.com/office/drawing/2014/main" id="{5A8741B1-3568-5267-B30F-A7B0DC495AC7}"/>
              </a:ext>
            </a:extLst>
          </p:cNvPr>
          <p:cNvSpPr txBox="1"/>
          <p:nvPr/>
        </p:nvSpPr>
        <p:spPr>
          <a:xfrm>
            <a:off x="2942991" y="4241885"/>
            <a:ext cx="2032444" cy="1474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9"/>
              </a:lnSpc>
              <a:spcBef>
                <a:spcPct val="0"/>
              </a:spcBef>
            </a:pP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Afgeronde</a:t>
            </a:r>
            <a:r>
              <a:rPr lang="en-US" sz="999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999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basismodule</a:t>
            </a:r>
            <a:endParaRPr lang="en-US" sz="999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69" name="AutoShape 134">
            <a:extLst>
              <a:ext uri="{FF2B5EF4-FFF2-40B4-BE49-F238E27FC236}">
                <a16:creationId xmlns:a16="http://schemas.microsoft.com/office/drawing/2014/main" id="{79701BB0-0A59-59A2-C69C-41267DF804E7}"/>
              </a:ext>
            </a:extLst>
          </p:cNvPr>
          <p:cNvSpPr/>
          <p:nvPr/>
        </p:nvSpPr>
        <p:spPr>
          <a:xfrm>
            <a:off x="1437728" y="4658865"/>
            <a:ext cx="1682847" cy="424770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ADC38F0B6F124A932F3F201BF7F37B" ma:contentTypeVersion="11" ma:contentTypeDescription="Een nieuw document maken." ma:contentTypeScope="" ma:versionID="1f4066dec405f679e3c8d09a0214c020">
  <xsd:schema xmlns:xsd="http://www.w3.org/2001/XMLSchema" xmlns:xs="http://www.w3.org/2001/XMLSchema" xmlns:p="http://schemas.microsoft.com/office/2006/metadata/properties" xmlns:ns2="fc34a2d4-3034-4cc7-84ce-9c7efa261804" xmlns:ns3="9354c0f4-e4f5-4eb0-9fe2-989cb28d4ed4" targetNamespace="http://schemas.microsoft.com/office/2006/metadata/properties" ma:root="true" ma:fieldsID="5873b802fb4bbf0f9f47665160112665" ns2:_="" ns3:_="">
    <xsd:import namespace="fc34a2d4-3034-4cc7-84ce-9c7efa261804"/>
    <xsd:import namespace="9354c0f4-e4f5-4eb0-9fe2-989cb28d4e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34a2d4-3034-4cc7-84ce-9c7efa2618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b433f4fa-1f06-4b48-96bd-8ddb6e0f3f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4c0f4-e4f5-4eb0-9fe2-989cb28d4ed4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522b0fb-f0dd-4a7b-9bb8-85c54ffb79d6}" ma:internalName="TaxCatchAll" ma:showField="CatchAllData" ma:web="9354c0f4-e4f5-4eb0-9fe2-989cb28d4e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34a2d4-3034-4cc7-84ce-9c7efa261804">
      <Terms xmlns="http://schemas.microsoft.com/office/infopath/2007/PartnerControls"/>
    </lcf76f155ced4ddcb4097134ff3c332f>
    <TaxCatchAll xmlns="9354c0f4-e4f5-4eb0-9fe2-989cb28d4ed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E9A96-A0BF-4089-A8BC-9FB0081AAB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34a2d4-3034-4cc7-84ce-9c7efa261804"/>
    <ds:schemaRef ds:uri="9354c0f4-e4f5-4eb0-9fe2-989cb28d4e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170D64-8436-4B9B-B0FC-86203E2330B8}">
  <ds:schemaRefs>
    <ds:schemaRef ds:uri="http://purl.org/dc/dcmitype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9354c0f4-e4f5-4eb0-9fe2-989cb28d4ed4"/>
    <ds:schemaRef ds:uri="fc34a2d4-3034-4cc7-84ce-9c7efa261804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B98BC59-2D26-422E-A98C-5511980936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224</Words>
  <Application>Microsoft Office PowerPoint</Application>
  <PresentationFormat>Aangepast</PresentationFormat>
  <Paragraphs>52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Bernoru</vt:lpstr>
      <vt:lpstr>Arial</vt:lpstr>
      <vt:lpstr>Futura</vt:lpstr>
      <vt:lpstr>Aptos</vt:lpstr>
      <vt:lpstr>Calibri</vt:lpstr>
      <vt:lpstr>Office Theme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Wacht8ctief Lentis GGZ</dc:title>
  <cp:lastModifiedBy>Christien Slofstra</cp:lastModifiedBy>
  <cp:revision>10</cp:revision>
  <dcterms:created xsi:type="dcterms:W3CDTF">2006-08-16T00:00:00Z</dcterms:created>
  <dcterms:modified xsi:type="dcterms:W3CDTF">2025-08-29T14:07:56Z</dcterms:modified>
  <dc:identifier>DAGhbqUBEKQ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0x01010048ADC38F0B6F124A932F3F201BF7F37B</vt:lpwstr>
  </property>
  <property fmtid="{D5CDD505-2E9C-101B-9397-08002B2CF9AE}" pid="3" name="MediaServiceImageTags">
    <vt:lpwstr/>
  </property>
</Properties>
</file>